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8" r:id="rId3"/>
    <p:sldId id="258" r:id="rId4"/>
    <p:sldId id="259" r:id="rId5"/>
    <p:sldId id="260" r:id="rId6"/>
    <p:sldId id="261" r:id="rId7"/>
    <p:sldId id="262" r:id="rId8"/>
    <p:sldId id="263" r:id="rId9"/>
    <p:sldId id="264" r:id="rId10"/>
    <p:sldId id="265" r:id="rId11"/>
    <p:sldId id="266" r:id="rId12"/>
    <p:sldId id="267" r:id="rId13"/>
    <p:sldId id="268" r:id="rId14"/>
    <p:sldId id="270" r:id="rId15"/>
    <p:sldId id="269" r:id="rId16"/>
    <p:sldId id="271" r:id="rId17"/>
    <p:sldId id="272" r:id="rId18"/>
    <p:sldId id="273" r:id="rId19"/>
    <p:sldId id="274" r:id="rId20"/>
    <p:sldId id="275" r:id="rId21"/>
    <p:sldId id="276" r:id="rId22"/>
    <p:sldId id="277" r:id="rId23"/>
    <p:sldId id="279" r:id="rId24"/>
    <p:sldId id="280" r:id="rId25"/>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1428" y="4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7F9B0E-80F5-42A9-9BA7-56776EEF9445}" type="doc">
      <dgm:prSet loTypeId="urn:microsoft.com/office/officeart/2005/8/layout/matrix1" loCatId="matrix" qsTypeId="urn:microsoft.com/office/officeart/2005/8/quickstyle/3d3" qsCatId="3D" csTypeId="urn:microsoft.com/office/officeart/2005/8/colors/accent1_2" csCatId="accent1" phldr="1"/>
      <dgm:spPr/>
      <dgm:t>
        <a:bodyPr/>
        <a:lstStyle/>
        <a:p>
          <a:endParaRPr lang="ru-RU"/>
        </a:p>
      </dgm:t>
    </dgm:pt>
    <dgm:pt modelId="{41B37863-2A3D-4BAB-8042-90EC2BD07CF9}">
      <dgm:prSet phldrT="[Текст]" custT="1"/>
      <dgm:spPr/>
      <dgm:t>
        <a:bodyPr/>
        <a:lstStyle/>
        <a:p>
          <a:r>
            <a:rPr lang="kk-KZ" sz="3600" dirty="0">
              <a:latin typeface="Times New Roman" pitchFamily="18" charset="0"/>
              <a:cs typeface="Times New Roman" pitchFamily="18" charset="0"/>
            </a:rPr>
            <a:t>азаматтар</a:t>
          </a:r>
          <a:endParaRPr lang="ru-RU" sz="3600" dirty="0">
            <a:latin typeface="Times New Roman" pitchFamily="18" charset="0"/>
            <a:cs typeface="Times New Roman" pitchFamily="18" charset="0"/>
          </a:endParaRPr>
        </a:p>
      </dgm:t>
    </dgm:pt>
    <dgm:pt modelId="{9680AE14-8872-413C-9743-7D6409BC4370}" type="parTrans" cxnId="{D7B3F500-4A64-44E7-958F-BFC855D4A5E4}">
      <dgm:prSet/>
      <dgm:spPr/>
      <dgm:t>
        <a:bodyPr/>
        <a:lstStyle/>
        <a:p>
          <a:endParaRPr lang="ru-RU" sz="3600">
            <a:latin typeface="Times New Roman" pitchFamily="18" charset="0"/>
            <a:cs typeface="Times New Roman" pitchFamily="18" charset="0"/>
          </a:endParaRPr>
        </a:p>
      </dgm:t>
    </dgm:pt>
    <dgm:pt modelId="{92851E8B-13EF-414D-87F5-FC8B9602AE28}" type="sibTrans" cxnId="{D7B3F500-4A64-44E7-958F-BFC855D4A5E4}">
      <dgm:prSet/>
      <dgm:spPr/>
      <dgm:t>
        <a:bodyPr/>
        <a:lstStyle/>
        <a:p>
          <a:endParaRPr lang="ru-RU" sz="3600">
            <a:latin typeface="Times New Roman" pitchFamily="18" charset="0"/>
            <a:cs typeface="Times New Roman" pitchFamily="18" charset="0"/>
          </a:endParaRPr>
        </a:p>
      </dgm:t>
    </dgm:pt>
    <dgm:pt modelId="{F2FD48B9-BC4C-4731-89D4-ECB6E8BD962C}">
      <dgm:prSet phldrT="[Текст]" custT="1"/>
      <dgm:spPr/>
      <dgm:t>
        <a:bodyPr/>
        <a:lstStyle/>
        <a:p>
          <a:pPr defTabSz="1600200">
            <a:lnSpc>
              <a:spcPct val="90000"/>
            </a:lnSpc>
            <a:spcBef>
              <a:spcPct val="0"/>
            </a:spcBef>
            <a:spcAft>
              <a:spcPct val="35000"/>
            </a:spcAft>
          </a:pPr>
          <a:endParaRPr lang="kk-KZ" sz="3600" dirty="0">
            <a:latin typeface="Times New Roman" pitchFamily="18" charset="0"/>
            <a:cs typeface="Times New Roman" pitchFamily="18" charset="0"/>
          </a:endParaRPr>
        </a:p>
        <a:p>
          <a:pPr defTabSz="1600200">
            <a:lnSpc>
              <a:spcPct val="90000"/>
            </a:lnSpc>
            <a:spcBef>
              <a:spcPct val="0"/>
            </a:spcBef>
            <a:spcAft>
              <a:spcPct val="35000"/>
            </a:spcAft>
          </a:pPr>
          <a:r>
            <a:rPr lang="kk-KZ" sz="3200" dirty="0">
              <a:latin typeface="Times New Roman" pitchFamily="18" charset="0"/>
              <a:cs typeface="Times New Roman" pitchFamily="18" charset="0"/>
            </a:rPr>
            <a:t>әкімшілік-аумақтық бөліністер</a:t>
          </a:r>
        </a:p>
        <a:p>
          <a:pPr marL="0" marR="0" indent="0" defTabSz="914400" eaLnBrk="1" fontAlgn="auto" latinLnBrk="0" hangingPunct="1">
            <a:lnSpc>
              <a:spcPct val="100000"/>
            </a:lnSpc>
            <a:spcBef>
              <a:spcPts val="0"/>
            </a:spcBef>
            <a:spcAft>
              <a:spcPts val="0"/>
            </a:spcAft>
            <a:buClrTx/>
            <a:buSzTx/>
            <a:buFontTx/>
            <a:buNone/>
            <a:tabLst/>
            <a:defRPr/>
          </a:pPr>
          <a:r>
            <a:rPr lang="kk-KZ" sz="3200" dirty="0">
              <a:latin typeface="Times New Roman" pitchFamily="18" charset="0"/>
              <a:cs typeface="Times New Roman" pitchFamily="18" charset="0"/>
            </a:rPr>
            <a:t>(ҚР АҚ жалпы бөлім, 111-114баптар)</a:t>
          </a:r>
          <a:endParaRPr lang="ru-RU" sz="3200" dirty="0">
            <a:latin typeface="Times New Roman" pitchFamily="18" charset="0"/>
            <a:cs typeface="Times New Roman" pitchFamily="18" charset="0"/>
          </a:endParaRPr>
        </a:p>
        <a:p>
          <a:pPr defTabSz="1600200">
            <a:lnSpc>
              <a:spcPct val="90000"/>
            </a:lnSpc>
            <a:spcBef>
              <a:spcPct val="0"/>
            </a:spcBef>
            <a:spcAft>
              <a:spcPct val="35000"/>
            </a:spcAft>
          </a:pPr>
          <a:endParaRPr lang="ru-RU" sz="3600" dirty="0">
            <a:latin typeface="Times New Roman" pitchFamily="18" charset="0"/>
            <a:cs typeface="Times New Roman" pitchFamily="18" charset="0"/>
          </a:endParaRPr>
        </a:p>
      </dgm:t>
    </dgm:pt>
    <dgm:pt modelId="{54E4319A-09C5-48C4-8AE9-0458F8252A25}" type="parTrans" cxnId="{85A3A66A-6B9D-4148-9FC9-C11E8865FFF6}">
      <dgm:prSet/>
      <dgm:spPr/>
      <dgm:t>
        <a:bodyPr/>
        <a:lstStyle/>
        <a:p>
          <a:endParaRPr lang="ru-RU" sz="3600">
            <a:latin typeface="Times New Roman" pitchFamily="18" charset="0"/>
            <a:cs typeface="Times New Roman" pitchFamily="18" charset="0"/>
          </a:endParaRPr>
        </a:p>
      </dgm:t>
    </dgm:pt>
    <dgm:pt modelId="{8A42F606-00B3-4565-B03C-03B58276B3D1}" type="sibTrans" cxnId="{85A3A66A-6B9D-4148-9FC9-C11E8865FFF6}">
      <dgm:prSet/>
      <dgm:spPr/>
      <dgm:t>
        <a:bodyPr/>
        <a:lstStyle/>
        <a:p>
          <a:endParaRPr lang="ru-RU" sz="3600">
            <a:latin typeface="Times New Roman" pitchFamily="18" charset="0"/>
            <a:cs typeface="Times New Roman" pitchFamily="18" charset="0"/>
          </a:endParaRPr>
        </a:p>
      </dgm:t>
    </dgm:pt>
    <dgm:pt modelId="{C1F66158-2177-40D2-AC26-321F24301B46}">
      <dgm:prSet/>
      <dgm:spPr/>
      <dgm:t>
        <a:bodyPr/>
        <a:lstStyle/>
        <a:p>
          <a:endParaRPr lang="ru-RU"/>
        </a:p>
      </dgm:t>
    </dgm:pt>
    <dgm:pt modelId="{18BC55BB-06FC-463D-AEF6-69962060456E}" type="parTrans" cxnId="{0D0BC0F5-1D3F-42D7-B1A7-2117C72945BA}">
      <dgm:prSet/>
      <dgm:spPr/>
      <dgm:t>
        <a:bodyPr/>
        <a:lstStyle/>
        <a:p>
          <a:endParaRPr lang="ru-RU" sz="3600">
            <a:latin typeface="Times New Roman" pitchFamily="18" charset="0"/>
            <a:cs typeface="Times New Roman" pitchFamily="18" charset="0"/>
          </a:endParaRPr>
        </a:p>
      </dgm:t>
    </dgm:pt>
    <dgm:pt modelId="{7BAF3110-21A0-40C8-91C4-69F6D19DE114}" type="sibTrans" cxnId="{0D0BC0F5-1D3F-42D7-B1A7-2117C72945BA}">
      <dgm:prSet/>
      <dgm:spPr/>
      <dgm:t>
        <a:bodyPr/>
        <a:lstStyle/>
        <a:p>
          <a:endParaRPr lang="ru-RU" sz="3600">
            <a:latin typeface="Times New Roman" pitchFamily="18" charset="0"/>
            <a:cs typeface="Times New Roman" pitchFamily="18" charset="0"/>
          </a:endParaRPr>
        </a:p>
      </dgm:t>
    </dgm:pt>
    <dgm:pt modelId="{E2ED7B31-2929-47AA-BB5F-9C485D39CD81}">
      <dgm:prSet custT="1"/>
      <dgm:spPr/>
      <dgm:t>
        <a:bodyPr/>
        <a:lstStyle/>
        <a:p>
          <a:r>
            <a:rPr lang="kk-KZ" sz="3600" dirty="0">
              <a:latin typeface="Times New Roman" pitchFamily="18" charset="0"/>
              <a:cs typeface="Times New Roman" pitchFamily="18" charset="0"/>
            </a:rPr>
            <a:t>заңды тұлғалар</a:t>
          </a:r>
          <a:endParaRPr lang="ru-RU" sz="3600" dirty="0">
            <a:latin typeface="Times New Roman" pitchFamily="18" charset="0"/>
            <a:cs typeface="Times New Roman" pitchFamily="18" charset="0"/>
          </a:endParaRPr>
        </a:p>
      </dgm:t>
    </dgm:pt>
    <dgm:pt modelId="{645DF47C-277E-4CA2-B375-B6ECAB061B8F}" type="parTrans" cxnId="{1D83357B-F55B-42FE-AE94-1BBA1D273B14}">
      <dgm:prSet/>
      <dgm:spPr/>
      <dgm:t>
        <a:bodyPr/>
        <a:lstStyle/>
        <a:p>
          <a:endParaRPr lang="ru-RU" sz="3600">
            <a:latin typeface="Times New Roman" pitchFamily="18" charset="0"/>
            <a:cs typeface="Times New Roman" pitchFamily="18" charset="0"/>
          </a:endParaRPr>
        </a:p>
      </dgm:t>
    </dgm:pt>
    <dgm:pt modelId="{8BE368E1-7306-41FE-A676-54810ADF0414}" type="sibTrans" cxnId="{1D83357B-F55B-42FE-AE94-1BBA1D273B14}">
      <dgm:prSet/>
      <dgm:spPr/>
      <dgm:t>
        <a:bodyPr/>
        <a:lstStyle/>
        <a:p>
          <a:endParaRPr lang="ru-RU" sz="3600">
            <a:latin typeface="Times New Roman" pitchFamily="18" charset="0"/>
            <a:cs typeface="Times New Roman" pitchFamily="18" charset="0"/>
          </a:endParaRPr>
        </a:p>
      </dgm:t>
    </dgm:pt>
    <dgm:pt modelId="{D8A80365-B4D9-4D0F-8390-4673341CD5CD}">
      <dgm:prSet phldrT="[Текст]" custT="1"/>
      <dgm:spPr/>
      <dgm:t>
        <a:bodyPr/>
        <a:lstStyle/>
        <a:p>
          <a:r>
            <a:rPr lang="kk-KZ" sz="3600" b="1">
              <a:latin typeface="Times New Roman" pitchFamily="18" charset="0"/>
              <a:cs typeface="Times New Roman" pitchFamily="18" charset="0"/>
            </a:rPr>
            <a:t>Мәміле жасаушы субъектілер:</a:t>
          </a:r>
          <a:endParaRPr lang="ru-RU" sz="3600" b="1" dirty="0">
            <a:latin typeface="Times New Roman" pitchFamily="18" charset="0"/>
            <a:cs typeface="Times New Roman" pitchFamily="18" charset="0"/>
          </a:endParaRPr>
        </a:p>
      </dgm:t>
    </dgm:pt>
    <dgm:pt modelId="{5C422C36-87AA-4523-9183-4C0B8C52B1F6}" type="sibTrans" cxnId="{11E0FFDA-49F5-4495-B63C-171A5ED3DE67}">
      <dgm:prSet/>
      <dgm:spPr/>
      <dgm:t>
        <a:bodyPr/>
        <a:lstStyle/>
        <a:p>
          <a:endParaRPr lang="ru-RU" sz="3600">
            <a:latin typeface="Times New Roman" pitchFamily="18" charset="0"/>
            <a:cs typeface="Times New Roman" pitchFamily="18" charset="0"/>
          </a:endParaRPr>
        </a:p>
      </dgm:t>
    </dgm:pt>
    <dgm:pt modelId="{BF0450DF-9130-4F12-8E3C-66DBA8E30818}" type="parTrans" cxnId="{11E0FFDA-49F5-4495-B63C-171A5ED3DE67}">
      <dgm:prSet/>
      <dgm:spPr/>
      <dgm:t>
        <a:bodyPr/>
        <a:lstStyle/>
        <a:p>
          <a:endParaRPr lang="ru-RU" sz="3600">
            <a:latin typeface="Times New Roman" pitchFamily="18" charset="0"/>
            <a:cs typeface="Times New Roman" pitchFamily="18" charset="0"/>
          </a:endParaRPr>
        </a:p>
      </dgm:t>
    </dgm:pt>
    <dgm:pt modelId="{8ED920B3-2819-4B52-B3C2-9B4F054B111E}">
      <dgm:prSet custT="1"/>
      <dgm:spPr/>
      <dgm:t>
        <a:bodyPr/>
        <a:lstStyle/>
        <a:p>
          <a:endParaRPr lang="ru-RU" sz="3600" dirty="0">
            <a:latin typeface="Times New Roman" pitchFamily="18" charset="0"/>
            <a:cs typeface="Times New Roman" pitchFamily="18" charset="0"/>
          </a:endParaRPr>
        </a:p>
      </dgm:t>
    </dgm:pt>
    <dgm:pt modelId="{86045620-C846-48A3-8E25-527F0A9DE188}" type="parTrans" cxnId="{5DCA0AB8-EFA4-426A-86E9-171D2A629972}">
      <dgm:prSet/>
      <dgm:spPr/>
      <dgm:t>
        <a:bodyPr/>
        <a:lstStyle/>
        <a:p>
          <a:endParaRPr lang="ru-RU" sz="3600">
            <a:latin typeface="Times New Roman" pitchFamily="18" charset="0"/>
            <a:cs typeface="Times New Roman" pitchFamily="18" charset="0"/>
          </a:endParaRPr>
        </a:p>
      </dgm:t>
    </dgm:pt>
    <dgm:pt modelId="{64EBE8A5-2595-4BFF-A206-D26F2A3E5E4C}" type="sibTrans" cxnId="{5DCA0AB8-EFA4-426A-86E9-171D2A629972}">
      <dgm:prSet/>
      <dgm:spPr/>
      <dgm:t>
        <a:bodyPr/>
        <a:lstStyle/>
        <a:p>
          <a:endParaRPr lang="ru-RU" sz="3600">
            <a:latin typeface="Times New Roman" pitchFamily="18" charset="0"/>
            <a:cs typeface="Times New Roman" pitchFamily="18" charset="0"/>
          </a:endParaRPr>
        </a:p>
      </dgm:t>
    </dgm:pt>
    <dgm:pt modelId="{3150EA11-559C-47B7-9C05-BBB3D92B5673}">
      <dgm:prSet/>
      <dgm:spPr/>
      <dgm:t>
        <a:bodyPr/>
        <a:lstStyle/>
        <a:p>
          <a:endParaRPr lang="ru-RU" dirty="0"/>
        </a:p>
      </dgm:t>
    </dgm:pt>
    <dgm:pt modelId="{2A09B1D3-CA02-4B8F-B452-29E02B8A1702}" type="parTrans" cxnId="{A3687FC7-855D-43E0-A050-445ED8CC1958}">
      <dgm:prSet/>
      <dgm:spPr/>
      <dgm:t>
        <a:bodyPr/>
        <a:lstStyle/>
        <a:p>
          <a:endParaRPr lang="ru-RU"/>
        </a:p>
      </dgm:t>
    </dgm:pt>
    <dgm:pt modelId="{94D88D24-6BD1-481F-AE3D-7545A975F408}" type="sibTrans" cxnId="{A3687FC7-855D-43E0-A050-445ED8CC1958}">
      <dgm:prSet/>
      <dgm:spPr/>
      <dgm:t>
        <a:bodyPr/>
        <a:lstStyle/>
        <a:p>
          <a:endParaRPr lang="ru-RU"/>
        </a:p>
      </dgm:t>
    </dgm:pt>
    <dgm:pt modelId="{C1603ECE-DE98-4C9B-923D-4A25C646493F}" type="pres">
      <dgm:prSet presAssocID="{3F7F9B0E-80F5-42A9-9BA7-56776EEF9445}" presName="diagram" presStyleCnt="0">
        <dgm:presLayoutVars>
          <dgm:chMax val="1"/>
          <dgm:dir/>
          <dgm:animLvl val="ctr"/>
          <dgm:resizeHandles val="exact"/>
        </dgm:presLayoutVars>
      </dgm:prSet>
      <dgm:spPr/>
    </dgm:pt>
    <dgm:pt modelId="{D7183180-FDAD-4959-8624-473DA0EEE1E3}" type="pres">
      <dgm:prSet presAssocID="{3F7F9B0E-80F5-42A9-9BA7-56776EEF9445}" presName="matrix" presStyleCnt="0"/>
      <dgm:spPr/>
    </dgm:pt>
    <dgm:pt modelId="{9A84A332-9962-4FBD-B649-8449C574CC0B}" type="pres">
      <dgm:prSet presAssocID="{3F7F9B0E-80F5-42A9-9BA7-56776EEF9445}" presName="tile1" presStyleLbl="node1" presStyleIdx="0" presStyleCnt="4"/>
      <dgm:spPr/>
    </dgm:pt>
    <dgm:pt modelId="{9271E816-5698-4D9D-A1B9-C2AC93805D03}" type="pres">
      <dgm:prSet presAssocID="{3F7F9B0E-80F5-42A9-9BA7-56776EEF9445}" presName="tile1text" presStyleLbl="node1" presStyleIdx="0" presStyleCnt="4">
        <dgm:presLayoutVars>
          <dgm:chMax val="0"/>
          <dgm:chPref val="0"/>
          <dgm:bulletEnabled val="1"/>
        </dgm:presLayoutVars>
      </dgm:prSet>
      <dgm:spPr/>
    </dgm:pt>
    <dgm:pt modelId="{0C47B0B4-8E64-49AA-8A15-B8EC1FD6D4DE}" type="pres">
      <dgm:prSet presAssocID="{3F7F9B0E-80F5-42A9-9BA7-56776EEF9445}" presName="tile2" presStyleLbl="node1" presStyleIdx="1" presStyleCnt="4"/>
      <dgm:spPr/>
    </dgm:pt>
    <dgm:pt modelId="{4B141C00-2588-4CFD-B019-95E5CA3D640D}" type="pres">
      <dgm:prSet presAssocID="{3F7F9B0E-80F5-42A9-9BA7-56776EEF9445}" presName="tile2text" presStyleLbl="node1" presStyleIdx="1" presStyleCnt="4">
        <dgm:presLayoutVars>
          <dgm:chMax val="0"/>
          <dgm:chPref val="0"/>
          <dgm:bulletEnabled val="1"/>
        </dgm:presLayoutVars>
      </dgm:prSet>
      <dgm:spPr/>
    </dgm:pt>
    <dgm:pt modelId="{7E20C26E-2DCB-46DE-8AAC-D91336F40E3F}" type="pres">
      <dgm:prSet presAssocID="{3F7F9B0E-80F5-42A9-9BA7-56776EEF9445}" presName="tile3" presStyleLbl="node1" presStyleIdx="2" presStyleCnt="4"/>
      <dgm:spPr/>
    </dgm:pt>
    <dgm:pt modelId="{F114ADFE-EB39-4F55-94E0-4DC20CD21E34}" type="pres">
      <dgm:prSet presAssocID="{3F7F9B0E-80F5-42A9-9BA7-56776EEF9445}" presName="tile3text" presStyleLbl="node1" presStyleIdx="2" presStyleCnt="4">
        <dgm:presLayoutVars>
          <dgm:chMax val="0"/>
          <dgm:chPref val="0"/>
          <dgm:bulletEnabled val="1"/>
        </dgm:presLayoutVars>
      </dgm:prSet>
      <dgm:spPr/>
    </dgm:pt>
    <dgm:pt modelId="{99BBC8A7-C4B9-4087-8CDB-E70866BEAE49}" type="pres">
      <dgm:prSet presAssocID="{3F7F9B0E-80F5-42A9-9BA7-56776EEF9445}" presName="tile4" presStyleLbl="node1" presStyleIdx="3" presStyleCnt="4" custScaleY="110000" custLinFactNeighborX="3478" custLinFactNeighborY="-5000"/>
      <dgm:spPr/>
    </dgm:pt>
    <dgm:pt modelId="{94E1C8FE-BFD7-4BE1-BD2A-3BE6B508411A}" type="pres">
      <dgm:prSet presAssocID="{3F7F9B0E-80F5-42A9-9BA7-56776EEF9445}" presName="tile4text" presStyleLbl="node1" presStyleIdx="3" presStyleCnt="4">
        <dgm:presLayoutVars>
          <dgm:chMax val="0"/>
          <dgm:chPref val="0"/>
          <dgm:bulletEnabled val="1"/>
        </dgm:presLayoutVars>
      </dgm:prSet>
      <dgm:spPr/>
    </dgm:pt>
    <dgm:pt modelId="{BFF8A102-949E-4FF7-96E1-FA67A9F14258}" type="pres">
      <dgm:prSet presAssocID="{3F7F9B0E-80F5-42A9-9BA7-56776EEF9445}" presName="centerTile" presStyleLbl="fgShp" presStyleIdx="0" presStyleCnt="1" custScaleX="185185">
        <dgm:presLayoutVars>
          <dgm:chMax val="0"/>
          <dgm:chPref val="0"/>
        </dgm:presLayoutVars>
      </dgm:prSet>
      <dgm:spPr/>
    </dgm:pt>
  </dgm:ptLst>
  <dgm:cxnLst>
    <dgm:cxn modelId="{D7B3F500-4A64-44E7-958F-BFC855D4A5E4}" srcId="{D8A80365-B4D9-4D0F-8390-4673341CD5CD}" destId="{41B37863-2A3D-4BAB-8042-90EC2BD07CF9}" srcOrd="0" destOrd="0" parTransId="{9680AE14-8872-413C-9743-7D6409BC4370}" sibTransId="{92851E8B-13EF-414D-87F5-FC8B9602AE28}"/>
    <dgm:cxn modelId="{2970A115-C78A-41E3-992B-4F030533BEE0}" type="presOf" srcId="{D8A80365-B4D9-4D0F-8390-4673341CD5CD}" destId="{BFF8A102-949E-4FF7-96E1-FA67A9F14258}" srcOrd="0" destOrd="0" presId="urn:microsoft.com/office/officeart/2005/8/layout/matrix1"/>
    <dgm:cxn modelId="{20F9352F-8816-4AD7-B134-2AB8A4A35544}" type="presOf" srcId="{F2FD48B9-BC4C-4731-89D4-ECB6E8BD962C}" destId="{7E20C26E-2DCB-46DE-8AAC-D91336F40E3F}" srcOrd="0" destOrd="0" presId="urn:microsoft.com/office/officeart/2005/8/layout/matrix1"/>
    <dgm:cxn modelId="{1A9A3C41-8C76-4424-835D-D1CBD758BB17}" type="presOf" srcId="{41B37863-2A3D-4BAB-8042-90EC2BD07CF9}" destId="{9A84A332-9962-4FBD-B649-8449C574CC0B}" srcOrd="0" destOrd="0" presId="urn:microsoft.com/office/officeart/2005/8/layout/matrix1"/>
    <dgm:cxn modelId="{85A3A66A-6B9D-4148-9FC9-C11E8865FFF6}" srcId="{D8A80365-B4D9-4D0F-8390-4673341CD5CD}" destId="{F2FD48B9-BC4C-4731-89D4-ECB6E8BD962C}" srcOrd="2" destOrd="0" parTransId="{54E4319A-09C5-48C4-8AE9-0458F8252A25}" sibTransId="{8A42F606-00B3-4565-B03C-03B58276B3D1}"/>
    <dgm:cxn modelId="{1D83357B-F55B-42FE-AE94-1BBA1D273B14}" srcId="{D8A80365-B4D9-4D0F-8390-4673341CD5CD}" destId="{E2ED7B31-2929-47AA-BB5F-9C485D39CD81}" srcOrd="1" destOrd="0" parTransId="{645DF47C-277E-4CA2-B375-B6ECAB061B8F}" sibTransId="{8BE368E1-7306-41FE-A676-54810ADF0414}"/>
    <dgm:cxn modelId="{D48BDD7D-67F4-47FF-ADFA-7CF5C5BA355D}" type="presOf" srcId="{E2ED7B31-2929-47AA-BB5F-9C485D39CD81}" destId="{4B141C00-2588-4CFD-B019-95E5CA3D640D}" srcOrd="1" destOrd="0" presId="urn:microsoft.com/office/officeart/2005/8/layout/matrix1"/>
    <dgm:cxn modelId="{DDD28880-1C2F-4273-AADF-032AED6C0A74}" type="presOf" srcId="{E2ED7B31-2929-47AA-BB5F-9C485D39CD81}" destId="{0C47B0B4-8E64-49AA-8A15-B8EC1FD6D4DE}" srcOrd="0" destOrd="0" presId="urn:microsoft.com/office/officeart/2005/8/layout/matrix1"/>
    <dgm:cxn modelId="{F7ADC389-A3B1-4570-972C-155FEB744E00}" type="presOf" srcId="{F2FD48B9-BC4C-4731-89D4-ECB6E8BD962C}" destId="{F114ADFE-EB39-4F55-94E0-4DC20CD21E34}" srcOrd="1" destOrd="0" presId="urn:microsoft.com/office/officeart/2005/8/layout/matrix1"/>
    <dgm:cxn modelId="{DB94B8AD-730D-432D-89A3-3CBEDD69081A}" type="presOf" srcId="{41B37863-2A3D-4BAB-8042-90EC2BD07CF9}" destId="{9271E816-5698-4D9D-A1B9-C2AC93805D03}" srcOrd="1" destOrd="0" presId="urn:microsoft.com/office/officeart/2005/8/layout/matrix1"/>
    <dgm:cxn modelId="{5DCA0AB8-EFA4-426A-86E9-171D2A629972}" srcId="{D8A80365-B4D9-4D0F-8390-4673341CD5CD}" destId="{8ED920B3-2819-4B52-B3C2-9B4F054B111E}" srcOrd="4" destOrd="0" parTransId="{86045620-C846-48A3-8E25-527F0A9DE188}" sibTransId="{64EBE8A5-2595-4BFF-A206-D26F2A3E5E4C}"/>
    <dgm:cxn modelId="{A3687FC7-855D-43E0-A050-445ED8CC1958}" srcId="{D8A80365-B4D9-4D0F-8390-4673341CD5CD}" destId="{3150EA11-559C-47B7-9C05-BBB3D92B5673}" srcOrd="3" destOrd="0" parTransId="{2A09B1D3-CA02-4B8F-B452-29E02B8A1702}" sibTransId="{94D88D24-6BD1-481F-AE3D-7545A975F408}"/>
    <dgm:cxn modelId="{916271CE-A9B5-4296-982C-0696E7F03727}" type="presOf" srcId="{3F7F9B0E-80F5-42A9-9BA7-56776EEF9445}" destId="{C1603ECE-DE98-4C9B-923D-4A25C646493F}" srcOrd="0" destOrd="0" presId="urn:microsoft.com/office/officeart/2005/8/layout/matrix1"/>
    <dgm:cxn modelId="{11E0FFDA-49F5-4495-B63C-171A5ED3DE67}" srcId="{3F7F9B0E-80F5-42A9-9BA7-56776EEF9445}" destId="{D8A80365-B4D9-4D0F-8390-4673341CD5CD}" srcOrd="0" destOrd="0" parTransId="{BF0450DF-9130-4F12-8E3C-66DBA8E30818}" sibTransId="{5C422C36-87AA-4523-9183-4C0B8C52B1F6}"/>
    <dgm:cxn modelId="{679703E0-0DBE-416A-ADF3-90E7D94D212C}" type="presOf" srcId="{3150EA11-559C-47B7-9C05-BBB3D92B5673}" destId="{94E1C8FE-BFD7-4BE1-BD2A-3BE6B508411A}" srcOrd="1" destOrd="0" presId="urn:microsoft.com/office/officeart/2005/8/layout/matrix1"/>
    <dgm:cxn modelId="{D96B08F5-E49A-4A0E-AF61-8548BE5A2650}" type="presOf" srcId="{3150EA11-559C-47B7-9C05-BBB3D92B5673}" destId="{99BBC8A7-C4B9-4087-8CDB-E70866BEAE49}" srcOrd="0" destOrd="0" presId="urn:microsoft.com/office/officeart/2005/8/layout/matrix1"/>
    <dgm:cxn modelId="{0D0BC0F5-1D3F-42D7-B1A7-2117C72945BA}" srcId="{3F7F9B0E-80F5-42A9-9BA7-56776EEF9445}" destId="{C1F66158-2177-40D2-AC26-321F24301B46}" srcOrd="1" destOrd="0" parTransId="{18BC55BB-06FC-463D-AEF6-69962060456E}" sibTransId="{7BAF3110-21A0-40C8-91C4-69F6D19DE114}"/>
    <dgm:cxn modelId="{F29540B7-4EA7-4539-A68B-384E2BA46AEC}" type="presParOf" srcId="{C1603ECE-DE98-4C9B-923D-4A25C646493F}" destId="{D7183180-FDAD-4959-8624-473DA0EEE1E3}" srcOrd="0" destOrd="0" presId="urn:microsoft.com/office/officeart/2005/8/layout/matrix1"/>
    <dgm:cxn modelId="{FB2A7C2D-EEA2-4F7F-9FFF-292919CF90F0}" type="presParOf" srcId="{D7183180-FDAD-4959-8624-473DA0EEE1E3}" destId="{9A84A332-9962-4FBD-B649-8449C574CC0B}" srcOrd="0" destOrd="0" presId="urn:microsoft.com/office/officeart/2005/8/layout/matrix1"/>
    <dgm:cxn modelId="{9F6F6E55-A059-4EAC-ACB7-BFA72B79C28E}" type="presParOf" srcId="{D7183180-FDAD-4959-8624-473DA0EEE1E3}" destId="{9271E816-5698-4D9D-A1B9-C2AC93805D03}" srcOrd="1" destOrd="0" presId="urn:microsoft.com/office/officeart/2005/8/layout/matrix1"/>
    <dgm:cxn modelId="{E10DF716-61D8-4E65-A897-825814B11910}" type="presParOf" srcId="{D7183180-FDAD-4959-8624-473DA0EEE1E3}" destId="{0C47B0B4-8E64-49AA-8A15-B8EC1FD6D4DE}" srcOrd="2" destOrd="0" presId="urn:microsoft.com/office/officeart/2005/8/layout/matrix1"/>
    <dgm:cxn modelId="{F0EC7A86-A686-4232-B4F8-1BFFCA78626E}" type="presParOf" srcId="{D7183180-FDAD-4959-8624-473DA0EEE1E3}" destId="{4B141C00-2588-4CFD-B019-95E5CA3D640D}" srcOrd="3" destOrd="0" presId="urn:microsoft.com/office/officeart/2005/8/layout/matrix1"/>
    <dgm:cxn modelId="{DE197823-2785-4C23-8E6B-263B51CCE6AD}" type="presParOf" srcId="{D7183180-FDAD-4959-8624-473DA0EEE1E3}" destId="{7E20C26E-2DCB-46DE-8AAC-D91336F40E3F}" srcOrd="4" destOrd="0" presId="urn:microsoft.com/office/officeart/2005/8/layout/matrix1"/>
    <dgm:cxn modelId="{881D375D-403B-4BA1-875E-32435934F6F4}" type="presParOf" srcId="{D7183180-FDAD-4959-8624-473DA0EEE1E3}" destId="{F114ADFE-EB39-4F55-94E0-4DC20CD21E34}" srcOrd="5" destOrd="0" presId="urn:microsoft.com/office/officeart/2005/8/layout/matrix1"/>
    <dgm:cxn modelId="{16F13E77-150E-44FA-8F48-258CC967E67C}" type="presParOf" srcId="{D7183180-FDAD-4959-8624-473DA0EEE1E3}" destId="{99BBC8A7-C4B9-4087-8CDB-E70866BEAE49}" srcOrd="6" destOrd="0" presId="urn:microsoft.com/office/officeart/2005/8/layout/matrix1"/>
    <dgm:cxn modelId="{D7332201-F61B-41C1-9C99-DBCD4E2C4FFC}" type="presParOf" srcId="{D7183180-FDAD-4959-8624-473DA0EEE1E3}" destId="{94E1C8FE-BFD7-4BE1-BD2A-3BE6B508411A}" srcOrd="7" destOrd="0" presId="urn:microsoft.com/office/officeart/2005/8/layout/matrix1"/>
    <dgm:cxn modelId="{1DDE4F42-E4F6-42C3-9FB2-01AD8C2C1008}" type="presParOf" srcId="{C1603ECE-DE98-4C9B-923D-4A25C646493F}" destId="{BFF8A102-949E-4FF7-96E1-FA67A9F14258}"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B6C9D3-B13F-4DAA-881D-C85011DDB417}"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ru-RU"/>
        </a:p>
      </dgm:t>
    </dgm:pt>
    <dgm:pt modelId="{06D5A678-9C67-472E-9407-B279EDABF40B}">
      <dgm:prSet phldrT="[Текст]" custT="1"/>
      <dgm:spPr/>
      <dgm:t>
        <a:bodyPr/>
        <a:lstStyle/>
        <a:p>
          <a:r>
            <a:rPr lang="kk-KZ" sz="4400" b="1" dirty="0">
              <a:latin typeface="Times New Roman" pitchFamily="18" charset="0"/>
              <a:cs typeface="Times New Roman" pitchFamily="18" charset="0"/>
            </a:rPr>
            <a:t>Мәмілелер жасау формасы (ҚР АК-інің 151 бап ): </a:t>
          </a:r>
          <a:endParaRPr lang="ru-RU" sz="4400" b="1" dirty="0">
            <a:latin typeface="Times New Roman" pitchFamily="18" charset="0"/>
            <a:cs typeface="Times New Roman" pitchFamily="18" charset="0"/>
          </a:endParaRPr>
        </a:p>
      </dgm:t>
    </dgm:pt>
    <dgm:pt modelId="{81E9952C-198E-4443-8236-CB89678AFE73}" type="parTrans" cxnId="{9B9A8020-581F-4734-A002-711DDDF7EBA3}">
      <dgm:prSet/>
      <dgm:spPr/>
      <dgm:t>
        <a:bodyPr/>
        <a:lstStyle/>
        <a:p>
          <a:endParaRPr lang="ru-RU" sz="4400">
            <a:latin typeface="Times New Roman" pitchFamily="18" charset="0"/>
            <a:cs typeface="Times New Roman" pitchFamily="18" charset="0"/>
          </a:endParaRPr>
        </a:p>
      </dgm:t>
    </dgm:pt>
    <dgm:pt modelId="{A07554CF-E59B-49D4-8DB5-97C779065A4D}" type="sibTrans" cxnId="{9B9A8020-581F-4734-A002-711DDDF7EBA3}">
      <dgm:prSet/>
      <dgm:spPr/>
      <dgm:t>
        <a:bodyPr/>
        <a:lstStyle/>
        <a:p>
          <a:endParaRPr lang="ru-RU" sz="4400">
            <a:latin typeface="Times New Roman" pitchFamily="18" charset="0"/>
            <a:cs typeface="Times New Roman" pitchFamily="18" charset="0"/>
          </a:endParaRPr>
        </a:p>
      </dgm:t>
    </dgm:pt>
    <dgm:pt modelId="{B3FD330F-CCE3-4DAB-AD22-03B3D2D8F68D}">
      <dgm:prSet custT="1"/>
      <dgm:spPr/>
      <dgm:t>
        <a:bodyPr/>
        <a:lstStyle/>
        <a:p>
          <a:r>
            <a:rPr lang="kk-KZ" sz="4400">
              <a:latin typeface="Times New Roman" pitchFamily="18" charset="0"/>
              <a:cs typeface="Times New Roman" pitchFamily="18" charset="0"/>
            </a:rPr>
            <a:t>ауызша </a:t>
          </a:r>
          <a:endParaRPr lang="ru-RU" sz="4400">
            <a:latin typeface="Times New Roman" pitchFamily="18" charset="0"/>
            <a:cs typeface="Times New Roman" pitchFamily="18" charset="0"/>
          </a:endParaRPr>
        </a:p>
      </dgm:t>
    </dgm:pt>
    <dgm:pt modelId="{E89009C7-6FA6-4A23-9CD1-5580DD3D2B41}" type="parTrans" cxnId="{2BB1B279-B4E4-43CB-B8FD-970329FD01E8}">
      <dgm:prSet/>
      <dgm:spPr/>
      <dgm:t>
        <a:bodyPr/>
        <a:lstStyle/>
        <a:p>
          <a:endParaRPr lang="ru-RU" sz="4400">
            <a:latin typeface="Times New Roman" pitchFamily="18" charset="0"/>
            <a:cs typeface="Times New Roman" pitchFamily="18" charset="0"/>
          </a:endParaRPr>
        </a:p>
      </dgm:t>
    </dgm:pt>
    <dgm:pt modelId="{5B418C98-BBA1-4B3D-9A06-4403978A5E66}" type="sibTrans" cxnId="{2BB1B279-B4E4-43CB-B8FD-970329FD01E8}">
      <dgm:prSet/>
      <dgm:spPr/>
      <dgm:t>
        <a:bodyPr/>
        <a:lstStyle/>
        <a:p>
          <a:endParaRPr lang="ru-RU" sz="4400">
            <a:latin typeface="Times New Roman" pitchFamily="18" charset="0"/>
            <a:cs typeface="Times New Roman" pitchFamily="18" charset="0"/>
          </a:endParaRPr>
        </a:p>
      </dgm:t>
    </dgm:pt>
    <dgm:pt modelId="{35658C17-12F5-4929-98E1-BAE219D25539}">
      <dgm:prSet custT="1"/>
      <dgm:spPr/>
      <dgm:t>
        <a:bodyPr/>
        <a:lstStyle/>
        <a:p>
          <a:r>
            <a:rPr lang="kk-KZ" sz="4400" dirty="0">
              <a:latin typeface="Times New Roman" pitchFamily="18" charset="0"/>
              <a:cs typeface="Times New Roman" pitchFamily="18" charset="0"/>
            </a:rPr>
            <a:t>жазбаша</a:t>
          </a:r>
          <a:endParaRPr lang="ru-RU" sz="4400" dirty="0">
            <a:latin typeface="Times New Roman" pitchFamily="18" charset="0"/>
            <a:cs typeface="Times New Roman" pitchFamily="18" charset="0"/>
          </a:endParaRPr>
        </a:p>
      </dgm:t>
    </dgm:pt>
    <dgm:pt modelId="{BDB05E27-1AED-478B-BE85-9855C9CF75F8}" type="parTrans" cxnId="{B13CF7BB-E1CD-4313-9623-D9E760273D0B}">
      <dgm:prSet/>
      <dgm:spPr/>
      <dgm:t>
        <a:bodyPr/>
        <a:lstStyle/>
        <a:p>
          <a:endParaRPr lang="ru-RU" sz="4400">
            <a:latin typeface="Times New Roman" pitchFamily="18" charset="0"/>
            <a:cs typeface="Times New Roman" pitchFamily="18" charset="0"/>
          </a:endParaRPr>
        </a:p>
      </dgm:t>
    </dgm:pt>
    <dgm:pt modelId="{2771BBFB-9421-4DC0-BD6E-EABCCC8B0284}" type="sibTrans" cxnId="{B13CF7BB-E1CD-4313-9623-D9E760273D0B}">
      <dgm:prSet/>
      <dgm:spPr/>
      <dgm:t>
        <a:bodyPr/>
        <a:lstStyle/>
        <a:p>
          <a:endParaRPr lang="ru-RU" sz="4400">
            <a:latin typeface="Times New Roman" pitchFamily="18" charset="0"/>
            <a:cs typeface="Times New Roman" pitchFamily="18" charset="0"/>
          </a:endParaRPr>
        </a:p>
      </dgm:t>
    </dgm:pt>
    <dgm:pt modelId="{EFF31F58-A64B-4B40-A27C-CF56A03690DC}" type="pres">
      <dgm:prSet presAssocID="{ACB6C9D3-B13F-4DAA-881D-C85011DDB417}" presName="hierChild1" presStyleCnt="0">
        <dgm:presLayoutVars>
          <dgm:chPref val="1"/>
          <dgm:dir/>
          <dgm:animOne val="branch"/>
          <dgm:animLvl val="lvl"/>
          <dgm:resizeHandles/>
        </dgm:presLayoutVars>
      </dgm:prSet>
      <dgm:spPr/>
    </dgm:pt>
    <dgm:pt modelId="{92F4524F-5336-4DC4-A863-A309FCC75825}" type="pres">
      <dgm:prSet presAssocID="{06D5A678-9C67-472E-9407-B279EDABF40B}" presName="hierRoot1" presStyleCnt="0"/>
      <dgm:spPr/>
    </dgm:pt>
    <dgm:pt modelId="{1FE44970-4EF8-48B0-B4DD-A86F808D8BAE}" type="pres">
      <dgm:prSet presAssocID="{06D5A678-9C67-472E-9407-B279EDABF40B}" presName="composite" presStyleCnt="0"/>
      <dgm:spPr/>
    </dgm:pt>
    <dgm:pt modelId="{2E4AC79C-F6DB-43E7-861B-AFB50A705844}" type="pres">
      <dgm:prSet presAssocID="{06D5A678-9C67-472E-9407-B279EDABF40B}" presName="background" presStyleLbl="node0" presStyleIdx="0" presStyleCnt="1"/>
      <dgm:spPr/>
    </dgm:pt>
    <dgm:pt modelId="{EB7EA31A-632B-450B-B90E-EA7F5420914A}" type="pres">
      <dgm:prSet presAssocID="{06D5A678-9C67-472E-9407-B279EDABF40B}" presName="text" presStyleLbl="fgAcc0" presStyleIdx="0" presStyleCnt="1" custScaleX="202825">
        <dgm:presLayoutVars>
          <dgm:chPref val="3"/>
        </dgm:presLayoutVars>
      </dgm:prSet>
      <dgm:spPr/>
    </dgm:pt>
    <dgm:pt modelId="{9308CDD9-3CD5-4072-AE07-1DE7448806BC}" type="pres">
      <dgm:prSet presAssocID="{06D5A678-9C67-472E-9407-B279EDABF40B}" presName="hierChild2" presStyleCnt="0"/>
      <dgm:spPr/>
    </dgm:pt>
    <dgm:pt modelId="{6071E92A-C36B-4013-8F56-CBFD0DD39218}" type="pres">
      <dgm:prSet presAssocID="{E89009C7-6FA6-4A23-9CD1-5580DD3D2B41}" presName="Name10" presStyleLbl="parChTrans1D2" presStyleIdx="0" presStyleCnt="2"/>
      <dgm:spPr/>
    </dgm:pt>
    <dgm:pt modelId="{72F97F99-E5B4-4655-952D-96B32794281E}" type="pres">
      <dgm:prSet presAssocID="{B3FD330F-CCE3-4DAB-AD22-03B3D2D8F68D}" presName="hierRoot2" presStyleCnt="0"/>
      <dgm:spPr/>
    </dgm:pt>
    <dgm:pt modelId="{9F8F177B-A3D0-4C38-9342-0A03B4A7218C}" type="pres">
      <dgm:prSet presAssocID="{B3FD330F-CCE3-4DAB-AD22-03B3D2D8F68D}" presName="composite2" presStyleCnt="0"/>
      <dgm:spPr/>
    </dgm:pt>
    <dgm:pt modelId="{6BFB78C6-5BF7-48FC-9BC1-F7A1500F7DF8}" type="pres">
      <dgm:prSet presAssocID="{B3FD330F-CCE3-4DAB-AD22-03B3D2D8F68D}" presName="background2" presStyleLbl="node2" presStyleIdx="0" presStyleCnt="2"/>
      <dgm:spPr/>
    </dgm:pt>
    <dgm:pt modelId="{BD3B6121-0585-49F5-BCB2-6ECDA9397B33}" type="pres">
      <dgm:prSet presAssocID="{B3FD330F-CCE3-4DAB-AD22-03B3D2D8F68D}" presName="text2" presStyleLbl="fgAcc2" presStyleIdx="0" presStyleCnt="2">
        <dgm:presLayoutVars>
          <dgm:chPref val="3"/>
        </dgm:presLayoutVars>
      </dgm:prSet>
      <dgm:spPr/>
    </dgm:pt>
    <dgm:pt modelId="{B06D923B-5676-4722-AB9A-551946EAC949}" type="pres">
      <dgm:prSet presAssocID="{B3FD330F-CCE3-4DAB-AD22-03B3D2D8F68D}" presName="hierChild3" presStyleCnt="0"/>
      <dgm:spPr/>
    </dgm:pt>
    <dgm:pt modelId="{ED18AAD8-219C-415E-A56A-B630B6DF7546}" type="pres">
      <dgm:prSet presAssocID="{BDB05E27-1AED-478B-BE85-9855C9CF75F8}" presName="Name10" presStyleLbl="parChTrans1D2" presStyleIdx="1" presStyleCnt="2"/>
      <dgm:spPr/>
    </dgm:pt>
    <dgm:pt modelId="{CA1BCCD3-5529-4706-8EBE-C25AA446FEDE}" type="pres">
      <dgm:prSet presAssocID="{35658C17-12F5-4929-98E1-BAE219D25539}" presName="hierRoot2" presStyleCnt="0"/>
      <dgm:spPr/>
    </dgm:pt>
    <dgm:pt modelId="{37EB4177-258D-4C13-8DEE-43B11CB0ACBE}" type="pres">
      <dgm:prSet presAssocID="{35658C17-12F5-4929-98E1-BAE219D25539}" presName="composite2" presStyleCnt="0"/>
      <dgm:spPr/>
    </dgm:pt>
    <dgm:pt modelId="{3B39AF7F-9524-4737-9775-1E918E62D9FD}" type="pres">
      <dgm:prSet presAssocID="{35658C17-12F5-4929-98E1-BAE219D25539}" presName="background2" presStyleLbl="node2" presStyleIdx="1" presStyleCnt="2"/>
      <dgm:spPr/>
    </dgm:pt>
    <dgm:pt modelId="{5943CD68-0810-47E4-B23F-69218B86F2A1}" type="pres">
      <dgm:prSet presAssocID="{35658C17-12F5-4929-98E1-BAE219D25539}" presName="text2" presStyleLbl="fgAcc2" presStyleIdx="1" presStyleCnt="2">
        <dgm:presLayoutVars>
          <dgm:chPref val="3"/>
        </dgm:presLayoutVars>
      </dgm:prSet>
      <dgm:spPr/>
    </dgm:pt>
    <dgm:pt modelId="{F0242DA1-C971-4C32-A410-8EB9389476A1}" type="pres">
      <dgm:prSet presAssocID="{35658C17-12F5-4929-98E1-BAE219D25539}" presName="hierChild3" presStyleCnt="0"/>
      <dgm:spPr/>
    </dgm:pt>
  </dgm:ptLst>
  <dgm:cxnLst>
    <dgm:cxn modelId="{9B9A8020-581F-4734-A002-711DDDF7EBA3}" srcId="{ACB6C9D3-B13F-4DAA-881D-C85011DDB417}" destId="{06D5A678-9C67-472E-9407-B279EDABF40B}" srcOrd="0" destOrd="0" parTransId="{81E9952C-198E-4443-8236-CB89678AFE73}" sibTransId="{A07554CF-E59B-49D4-8DB5-97C779065A4D}"/>
    <dgm:cxn modelId="{F643CC63-04DC-4641-A537-28B6ABC5FD4B}" type="presOf" srcId="{BDB05E27-1AED-478B-BE85-9855C9CF75F8}" destId="{ED18AAD8-219C-415E-A56A-B630B6DF7546}" srcOrd="0" destOrd="0" presId="urn:microsoft.com/office/officeart/2005/8/layout/hierarchy1"/>
    <dgm:cxn modelId="{2BB1B279-B4E4-43CB-B8FD-970329FD01E8}" srcId="{06D5A678-9C67-472E-9407-B279EDABF40B}" destId="{B3FD330F-CCE3-4DAB-AD22-03B3D2D8F68D}" srcOrd="0" destOrd="0" parTransId="{E89009C7-6FA6-4A23-9CD1-5580DD3D2B41}" sibTransId="{5B418C98-BBA1-4B3D-9A06-4403978A5E66}"/>
    <dgm:cxn modelId="{25C97088-8A3E-4FC5-96E8-09D7FC28DF8D}" type="presOf" srcId="{06D5A678-9C67-472E-9407-B279EDABF40B}" destId="{EB7EA31A-632B-450B-B90E-EA7F5420914A}" srcOrd="0" destOrd="0" presId="urn:microsoft.com/office/officeart/2005/8/layout/hierarchy1"/>
    <dgm:cxn modelId="{89F6E6A4-BACD-4D8E-90D0-969CFC392046}" type="presOf" srcId="{E89009C7-6FA6-4A23-9CD1-5580DD3D2B41}" destId="{6071E92A-C36B-4013-8F56-CBFD0DD39218}" srcOrd="0" destOrd="0" presId="urn:microsoft.com/office/officeart/2005/8/layout/hierarchy1"/>
    <dgm:cxn modelId="{E29EA8B7-9C1D-42D9-990E-23C4CB8CE4D1}" type="presOf" srcId="{ACB6C9D3-B13F-4DAA-881D-C85011DDB417}" destId="{EFF31F58-A64B-4B40-A27C-CF56A03690DC}" srcOrd="0" destOrd="0" presId="urn:microsoft.com/office/officeart/2005/8/layout/hierarchy1"/>
    <dgm:cxn modelId="{B13CF7BB-E1CD-4313-9623-D9E760273D0B}" srcId="{06D5A678-9C67-472E-9407-B279EDABF40B}" destId="{35658C17-12F5-4929-98E1-BAE219D25539}" srcOrd="1" destOrd="0" parTransId="{BDB05E27-1AED-478B-BE85-9855C9CF75F8}" sibTransId="{2771BBFB-9421-4DC0-BD6E-EABCCC8B0284}"/>
    <dgm:cxn modelId="{21D9FDDF-D949-4FA2-887A-1D9554DE3BC1}" type="presOf" srcId="{35658C17-12F5-4929-98E1-BAE219D25539}" destId="{5943CD68-0810-47E4-B23F-69218B86F2A1}" srcOrd="0" destOrd="0" presId="urn:microsoft.com/office/officeart/2005/8/layout/hierarchy1"/>
    <dgm:cxn modelId="{0D90A4FC-8330-42A2-962B-2091B2383471}" type="presOf" srcId="{B3FD330F-CCE3-4DAB-AD22-03B3D2D8F68D}" destId="{BD3B6121-0585-49F5-BCB2-6ECDA9397B33}" srcOrd="0" destOrd="0" presId="urn:microsoft.com/office/officeart/2005/8/layout/hierarchy1"/>
    <dgm:cxn modelId="{26B8E9EE-EFF0-4832-BA18-55A95730E12E}" type="presParOf" srcId="{EFF31F58-A64B-4B40-A27C-CF56A03690DC}" destId="{92F4524F-5336-4DC4-A863-A309FCC75825}" srcOrd="0" destOrd="0" presId="urn:microsoft.com/office/officeart/2005/8/layout/hierarchy1"/>
    <dgm:cxn modelId="{310E1AFE-6551-432E-A539-CA28125BB720}" type="presParOf" srcId="{92F4524F-5336-4DC4-A863-A309FCC75825}" destId="{1FE44970-4EF8-48B0-B4DD-A86F808D8BAE}" srcOrd="0" destOrd="0" presId="urn:microsoft.com/office/officeart/2005/8/layout/hierarchy1"/>
    <dgm:cxn modelId="{4B925867-A3F2-4193-BA9F-CEF4947C7BD2}" type="presParOf" srcId="{1FE44970-4EF8-48B0-B4DD-A86F808D8BAE}" destId="{2E4AC79C-F6DB-43E7-861B-AFB50A705844}" srcOrd="0" destOrd="0" presId="urn:microsoft.com/office/officeart/2005/8/layout/hierarchy1"/>
    <dgm:cxn modelId="{CBC906FE-FEC6-420F-BB16-8ED25F580613}" type="presParOf" srcId="{1FE44970-4EF8-48B0-B4DD-A86F808D8BAE}" destId="{EB7EA31A-632B-450B-B90E-EA7F5420914A}" srcOrd="1" destOrd="0" presId="urn:microsoft.com/office/officeart/2005/8/layout/hierarchy1"/>
    <dgm:cxn modelId="{9CB0D156-CD59-44B5-A336-8453995A0C08}" type="presParOf" srcId="{92F4524F-5336-4DC4-A863-A309FCC75825}" destId="{9308CDD9-3CD5-4072-AE07-1DE7448806BC}" srcOrd="1" destOrd="0" presId="urn:microsoft.com/office/officeart/2005/8/layout/hierarchy1"/>
    <dgm:cxn modelId="{7CE118F9-F44C-43AB-90ED-71E782A692AF}" type="presParOf" srcId="{9308CDD9-3CD5-4072-AE07-1DE7448806BC}" destId="{6071E92A-C36B-4013-8F56-CBFD0DD39218}" srcOrd="0" destOrd="0" presId="urn:microsoft.com/office/officeart/2005/8/layout/hierarchy1"/>
    <dgm:cxn modelId="{4CF05258-BA96-445E-9110-07F9C7DB5623}" type="presParOf" srcId="{9308CDD9-3CD5-4072-AE07-1DE7448806BC}" destId="{72F97F99-E5B4-4655-952D-96B32794281E}" srcOrd="1" destOrd="0" presId="urn:microsoft.com/office/officeart/2005/8/layout/hierarchy1"/>
    <dgm:cxn modelId="{7D2C4EAE-B0A3-4661-8031-4330F5DAA5C2}" type="presParOf" srcId="{72F97F99-E5B4-4655-952D-96B32794281E}" destId="{9F8F177B-A3D0-4C38-9342-0A03B4A7218C}" srcOrd="0" destOrd="0" presId="urn:microsoft.com/office/officeart/2005/8/layout/hierarchy1"/>
    <dgm:cxn modelId="{72202310-7AED-42C3-9972-54BD01A9B26A}" type="presParOf" srcId="{9F8F177B-A3D0-4C38-9342-0A03B4A7218C}" destId="{6BFB78C6-5BF7-48FC-9BC1-F7A1500F7DF8}" srcOrd="0" destOrd="0" presId="urn:microsoft.com/office/officeart/2005/8/layout/hierarchy1"/>
    <dgm:cxn modelId="{FB6B0222-45DF-42DC-A2F7-0451705EE8D9}" type="presParOf" srcId="{9F8F177B-A3D0-4C38-9342-0A03B4A7218C}" destId="{BD3B6121-0585-49F5-BCB2-6ECDA9397B33}" srcOrd="1" destOrd="0" presId="urn:microsoft.com/office/officeart/2005/8/layout/hierarchy1"/>
    <dgm:cxn modelId="{73F67292-4CFE-4A3B-A74F-4EF2CDCE1745}" type="presParOf" srcId="{72F97F99-E5B4-4655-952D-96B32794281E}" destId="{B06D923B-5676-4722-AB9A-551946EAC949}" srcOrd="1" destOrd="0" presId="urn:microsoft.com/office/officeart/2005/8/layout/hierarchy1"/>
    <dgm:cxn modelId="{690AD07B-F63B-4DB3-AC53-934B914CBA0B}" type="presParOf" srcId="{9308CDD9-3CD5-4072-AE07-1DE7448806BC}" destId="{ED18AAD8-219C-415E-A56A-B630B6DF7546}" srcOrd="2" destOrd="0" presId="urn:microsoft.com/office/officeart/2005/8/layout/hierarchy1"/>
    <dgm:cxn modelId="{0448241D-E9D9-48E8-AE19-0A7D62EC4F01}" type="presParOf" srcId="{9308CDD9-3CD5-4072-AE07-1DE7448806BC}" destId="{CA1BCCD3-5529-4706-8EBE-C25AA446FEDE}" srcOrd="3" destOrd="0" presId="urn:microsoft.com/office/officeart/2005/8/layout/hierarchy1"/>
    <dgm:cxn modelId="{D0AC4A0B-2931-4E28-8BB4-E43873E6A593}" type="presParOf" srcId="{CA1BCCD3-5529-4706-8EBE-C25AA446FEDE}" destId="{37EB4177-258D-4C13-8DEE-43B11CB0ACBE}" srcOrd="0" destOrd="0" presId="urn:microsoft.com/office/officeart/2005/8/layout/hierarchy1"/>
    <dgm:cxn modelId="{2FA5862E-CFFA-4972-89D2-22EE27D024C9}" type="presParOf" srcId="{37EB4177-258D-4C13-8DEE-43B11CB0ACBE}" destId="{3B39AF7F-9524-4737-9775-1E918E62D9FD}" srcOrd="0" destOrd="0" presId="urn:microsoft.com/office/officeart/2005/8/layout/hierarchy1"/>
    <dgm:cxn modelId="{EFFE4522-CC87-4CB5-BEF0-3D5C5BF049F4}" type="presParOf" srcId="{37EB4177-258D-4C13-8DEE-43B11CB0ACBE}" destId="{5943CD68-0810-47E4-B23F-69218B86F2A1}" srcOrd="1" destOrd="0" presId="urn:microsoft.com/office/officeart/2005/8/layout/hierarchy1"/>
    <dgm:cxn modelId="{87A4E032-1D2C-4DCA-8AFC-DBE3C5483F45}" type="presParOf" srcId="{CA1BCCD3-5529-4706-8EBE-C25AA446FEDE}" destId="{F0242DA1-C971-4C32-A410-8EB9389476A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8632DD-BCBE-4818-96DC-C7972CC67DAA}" type="doc">
      <dgm:prSet loTypeId="urn:microsoft.com/office/officeart/2005/8/layout/hierarchy1" loCatId="hierarchy" qsTypeId="urn:microsoft.com/office/officeart/2005/8/quickstyle/simple3" qsCatId="simple" csTypeId="urn:microsoft.com/office/officeart/2005/8/colors/accent1_2" csCatId="accent1" phldr="1"/>
      <dgm:spPr/>
      <dgm:t>
        <a:bodyPr/>
        <a:lstStyle/>
        <a:p>
          <a:endParaRPr lang="ru-RU"/>
        </a:p>
      </dgm:t>
    </dgm:pt>
    <dgm:pt modelId="{BB55D870-AADB-4A93-BC4B-E5DD811769C5}">
      <dgm:prSet phldrT="[Текст]"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kk-KZ" sz="3600" b="1" dirty="0">
              <a:latin typeface="Times New Roman" pitchFamily="18" charset="0"/>
              <a:cs typeface="Times New Roman" pitchFamily="18" charset="0"/>
            </a:rPr>
            <a:t>Кәсіпкерлік жүйесіндегі-әріптестік</a:t>
          </a:r>
          <a:endParaRPr lang="ru-RU" sz="3600" dirty="0">
            <a:latin typeface="Times New Roman" pitchFamily="18" charset="0"/>
            <a:cs typeface="Times New Roman" pitchFamily="18" charset="0"/>
          </a:endParaRPr>
        </a:p>
        <a:p>
          <a:pPr defTabSz="1066800">
            <a:lnSpc>
              <a:spcPct val="90000"/>
            </a:lnSpc>
            <a:spcBef>
              <a:spcPct val="0"/>
            </a:spcBef>
            <a:spcAft>
              <a:spcPct val="35000"/>
            </a:spcAft>
          </a:pPr>
          <a:endParaRPr lang="ru-RU" sz="2800" dirty="0">
            <a:latin typeface="Times New Roman" pitchFamily="18" charset="0"/>
            <a:cs typeface="Times New Roman" pitchFamily="18" charset="0"/>
          </a:endParaRPr>
        </a:p>
      </dgm:t>
    </dgm:pt>
    <dgm:pt modelId="{26638333-8582-4BA7-AEFA-088F76F5DF43}" type="parTrans" cxnId="{442005ED-5548-4EAE-8D24-EEF89B9A1897}">
      <dgm:prSet/>
      <dgm:spPr/>
      <dgm:t>
        <a:bodyPr/>
        <a:lstStyle/>
        <a:p>
          <a:endParaRPr lang="ru-RU" sz="2800">
            <a:latin typeface="Times New Roman" pitchFamily="18" charset="0"/>
            <a:cs typeface="Times New Roman" pitchFamily="18" charset="0"/>
          </a:endParaRPr>
        </a:p>
      </dgm:t>
    </dgm:pt>
    <dgm:pt modelId="{AFE81A4C-6ABF-42AB-B5ED-3910B0B4788B}" type="sibTrans" cxnId="{442005ED-5548-4EAE-8D24-EEF89B9A1897}">
      <dgm:prSet/>
      <dgm:spPr/>
      <dgm:t>
        <a:bodyPr/>
        <a:lstStyle/>
        <a:p>
          <a:endParaRPr lang="ru-RU" sz="2800">
            <a:latin typeface="Times New Roman" pitchFamily="18" charset="0"/>
            <a:cs typeface="Times New Roman" pitchFamily="18" charset="0"/>
          </a:endParaRPr>
        </a:p>
      </dgm:t>
    </dgm:pt>
    <dgm:pt modelId="{60996BA9-FAB0-41A1-90C0-D08FD829151B}">
      <dgm:prSet custT="1"/>
      <dgm:spPr/>
      <dgm:t>
        <a:bodyPr/>
        <a:lstStyle/>
        <a:p>
          <a:r>
            <a:rPr lang="kk-KZ" sz="2800" b="0" dirty="0">
              <a:latin typeface="Times New Roman" pitchFamily="18" charset="0"/>
              <a:cs typeface="Times New Roman" pitchFamily="18" charset="0"/>
            </a:rPr>
            <a:t>Сауда немесе тауар айырбасы сферасындағы әріптестік</a:t>
          </a:r>
          <a:endParaRPr lang="ru-RU" sz="2800" b="0" dirty="0">
            <a:latin typeface="Times New Roman" pitchFamily="18" charset="0"/>
            <a:cs typeface="Times New Roman" pitchFamily="18" charset="0"/>
          </a:endParaRPr>
        </a:p>
      </dgm:t>
    </dgm:pt>
    <dgm:pt modelId="{B7DCD783-B8E4-47CE-8FE6-1DB77E175D74}" type="parTrans" cxnId="{F4C2A677-C4DC-43F6-8A61-53E665138CE1}">
      <dgm:prSet/>
      <dgm:spPr/>
      <dgm:t>
        <a:bodyPr/>
        <a:lstStyle/>
        <a:p>
          <a:endParaRPr lang="ru-RU" sz="2800">
            <a:latin typeface="Times New Roman" pitchFamily="18" charset="0"/>
            <a:cs typeface="Times New Roman" pitchFamily="18" charset="0"/>
          </a:endParaRPr>
        </a:p>
      </dgm:t>
    </dgm:pt>
    <dgm:pt modelId="{095F7ACE-0CAB-4869-B346-4D806392B670}" type="sibTrans" cxnId="{F4C2A677-C4DC-43F6-8A61-53E665138CE1}">
      <dgm:prSet/>
      <dgm:spPr/>
      <dgm:t>
        <a:bodyPr/>
        <a:lstStyle/>
        <a:p>
          <a:endParaRPr lang="ru-RU" sz="2800">
            <a:latin typeface="Times New Roman" pitchFamily="18" charset="0"/>
            <a:cs typeface="Times New Roman" pitchFamily="18" charset="0"/>
          </a:endParaRPr>
        </a:p>
      </dgm:t>
    </dgm:pt>
    <dgm:pt modelId="{3373B01B-40A4-4270-B8C2-15CBCE1AA981}">
      <dgm:prSet custT="1"/>
      <dgm:spPr/>
      <dgm:t>
        <a:bodyPr/>
        <a:lstStyle/>
        <a:p>
          <a:r>
            <a:rPr lang="kk-KZ" sz="2800" b="0" dirty="0">
              <a:latin typeface="Times New Roman" pitchFamily="18" charset="0"/>
              <a:cs typeface="Times New Roman" pitchFamily="18" charset="0"/>
            </a:rPr>
            <a:t>Қаржылық қатынастар сферасындағы әріптестік </a:t>
          </a:r>
          <a:endParaRPr lang="ru-RU" sz="2800" b="0" dirty="0">
            <a:latin typeface="Times New Roman" pitchFamily="18" charset="0"/>
            <a:cs typeface="Times New Roman" pitchFamily="18" charset="0"/>
          </a:endParaRPr>
        </a:p>
      </dgm:t>
    </dgm:pt>
    <dgm:pt modelId="{798BDC14-F348-495C-888B-64EAC6D7991E}" type="parTrans" cxnId="{8533233F-6BFC-4295-B4CF-C9B26F43D99F}">
      <dgm:prSet/>
      <dgm:spPr/>
      <dgm:t>
        <a:bodyPr/>
        <a:lstStyle/>
        <a:p>
          <a:endParaRPr lang="ru-RU" sz="2800">
            <a:latin typeface="Times New Roman" pitchFamily="18" charset="0"/>
            <a:cs typeface="Times New Roman" pitchFamily="18" charset="0"/>
          </a:endParaRPr>
        </a:p>
      </dgm:t>
    </dgm:pt>
    <dgm:pt modelId="{1810BBD5-BCE5-4730-97D5-80CD8C2E6C14}" type="sibTrans" cxnId="{8533233F-6BFC-4295-B4CF-C9B26F43D99F}">
      <dgm:prSet/>
      <dgm:spPr/>
      <dgm:t>
        <a:bodyPr/>
        <a:lstStyle/>
        <a:p>
          <a:endParaRPr lang="ru-RU" sz="2800">
            <a:latin typeface="Times New Roman" pitchFamily="18" charset="0"/>
            <a:cs typeface="Times New Roman" pitchFamily="18" charset="0"/>
          </a:endParaRPr>
        </a:p>
      </dgm:t>
    </dgm:pt>
    <dgm:pt modelId="{EDB60C02-4608-4254-AE65-63E86F4F6D88}">
      <dgm:prSet custT="1"/>
      <dgm:spPr/>
      <dgm:t>
        <a:bodyPr/>
        <a:lstStyle/>
        <a:p>
          <a:r>
            <a:rPr lang="kk-KZ" sz="2800" dirty="0">
              <a:latin typeface="Times New Roman" pitchFamily="18" charset="0"/>
              <a:cs typeface="Times New Roman" pitchFamily="18" charset="0"/>
            </a:rPr>
            <a:t>Өндіріс сферасындағы әріптестік</a:t>
          </a:r>
          <a:endParaRPr lang="ru-RU" sz="2800" dirty="0">
            <a:latin typeface="Times New Roman" pitchFamily="18" charset="0"/>
            <a:cs typeface="Times New Roman" pitchFamily="18" charset="0"/>
          </a:endParaRPr>
        </a:p>
      </dgm:t>
    </dgm:pt>
    <dgm:pt modelId="{D8A18E1C-AC1C-49F4-83EA-9556233FAFED}" type="parTrans" cxnId="{475238CC-C90F-4825-829C-AE16C464325C}">
      <dgm:prSet/>
      <dgm:spPr/>
      <dgm:t>
        <a:bodyPr/>
        <a:lstStyle/>
        <a:p>
          <a:endParaRPr lang="ru-RU" sz="2800">
            <a:latin typeface="Times New Roman" pitchFamily="18" charset="0"/>
            <a:cs typeface="Times New Roman" pitchFamily="18" charset="0"/>
          </a:endParaRPr>
        </a:p>
      </dgm:t>
    </dgm:pt>
    <dgm:pt modelId="{10D52938-5FC1-4292-B2B8-68B0E2B61BF9}" type="sibTrans" cxnId="{475238CC-C90F-4825-829C-AE16C464325C}">
      <dgm:prSet/>
      <dgm:spPr/>
      <dgm:t>
        <a:bodyPr/>
        <a:lstStyle/>
        <a:p>
          <a:endParaRPr lang="ru-RU" sz="2800">
            <a:latin typeface="Times New Roman" pitchFamily="18" charset="0"/>
            <a:cs typeface="Times New Roman" pitchFamily="18" charset="0"/>
          </a:endParaRPr>
        </a:p>
      </dgm:t>
    </dgm:pt>
    <dgm:pt modelId="{28C68EE9-493B-4218-8F34-290BA07B6663}" type="pres">
      <dgm:prSet presAssocID="{1A8632DD-BCBE-4818-96DC-C7972CC67DAA}" presName="hierChild1" presStyleCnt="0">
        <dgm:presLayoutVars>
          <dgm:chPref val="1"/>
          <dgm:dir/>
          <dgm:animOne val="branch"/>
          <dgm:animLvl val="lvl"/>
          <dgm:resizeHandles/>
        </dgm:presLayoutVars>
      </dgm:prSet>
      <dgm:spPr/>
    </dgm:pt>
    <dgm:pt modelId="{EABEED61-E9DB-4DE7-941D-7AF8DE0C56A3}" type="pres">
      <dgm:prSet presAssocID="{BB55D870-AADB-4A93-BC4B-E5DD811769C5}" presName="hierRoot1" presStyleCnt="0"/>
      <dgm:spPr/>
    </dgm:pt>
    <dgm:pt modelId="{16036C04-B23F-4760-9505-59EE743A7ECD}" type="pres">
      <dgm:prSet presAssocID="{BB55D870-AADB-4A93-BC4B-E5DD811769C5}" presName="composite" presStyleCnt="0"/>
      <dgm:spPr/>
    </dgm:pt>
    <dgm:pt modelId="{9496F899-E0D9-4A74-86E3-729BBA558A35}" type="pres">
      <dgm:prSet presAssocID="{BB55D870-AADB-4A93-BC4B-E5DD811769C5}" presName="background" presStyleLbl="node0" presStyleIdx="0" presStyleCnt="1"/>
      <dgm:spPr/>
    </dgm:pt>
    <dgm:pt modelId="{D48FC924-AF1C-491C-A21A-ACC74C4BA5C3}" type="pres">
      <dgm:prSet presAssocID="{BB55D870-AADB-4A93-BC4B-E5DD811769C5}" presName="text" presStyleLbl="fgAcc0" presStyleIdx="0" presStyleCnt="1" custScaleX="428210" custScaleY="178079" custLinFactNeighborX="-3303" custLinFactNeighborY="-53616">
        <dgm:presLayoutVars>
          <dgm:chPref val="3"/>
        </dgm:presLayoutVars>
      </dgm:prSet>
      <dgm:spPr/>
    </dgm:pt>
    <dgm:pt modelId="{E5328569-586E-433D-B1CE-B471A04F5190}" type="pres">
      <dgm:prSet presAssocID="{BB55D870-AADB-4A93-BC4B-E5DD811769C5}" presName="hierChild2" presStyleCnt="0"/>
      <dgm:spPr/>
    </dgm:pt>
    <dgm:pt modelId="{EBEE7337-1890-4A0F-AB6C-8D687EB1DCE1}" type="pres">
      <dgm:prSet presAssocID="{D8A18E1C-AC1C-49F4-83EA-9556233FAFED}" presName="Name10" presStyleLbl="parChTrans1D2" presStyleIdx="0" presStyleCnt="3"/>
      <dgm:spPr/>
    </dgm:pt>
    <dgm:pt modelId="{B81B1482-4BBB-4D12-A7ED-AFFFEEA5B0E5}" type="pres">
      <dgm:prSet presAssocID="{EDB60C02-4608-4254-AE65-63E86F4F6D88}" presName="hierRoot2" presStyleCnt="0"/>
      <dgm:spPr/>
    </dgm:pt>
    <dgm:pt modelId="{9C72BCED-A383-46BD-9781-132DFE2F3E5A}" type="pres">
      <dgm:prSet presAssocID="{EDB60C02-4608-4254-AE65-63E86F4F6D88}" presName="composite2" presStyleCnt="0"/>
      <dgm:spPr/>
    </dgm:pt>
    <dgm:pt modelId="{2E730849-D048-496F-A18E-451D4D024AEE}" type="pres">
      <dgm:prSet presAssocID="{EDB60C02-4608-4254-AE65-63E86F4F6D88}" presName="background2" presStyleLbl="node2" presStyleIdx="0" presStyleCnt="3"/>
      <dgm:spPr/>
    </dgm:pt>
    <dgm:pt modelId="{0D406E68-6B8C-48EA-8F5A-27265DEE1C25}" type="pres">
      <dgm:prSet presAssocID="{EDB60C02-4608-4254-AE65-63E86F4F6D88}" presName="text2" presStyleLbl="fgAcc2" presStyleIdx="0" presStyleCnt="3" custScaleX="138587" custScaleY="121220">
        <dgm:presLayoutVars>
          <dgm:chPref val="3"/>
        </dgm:presLayoutVars>
      </dgm:prSet>
      <dgm:spPr/>
    </dgm:pt>
    <dgm:pt modelId="{D5956F4A-DE7F-46BE-A98A-89E97FE3387A}" type="pres">
      <dgm:prSet presAssocID="{EDB60C02-4608-4254-AE65-63E86F4F6D88}" presName="hierChild3" presStyleCnt="0"/>
      <dgm:spPr/>
    </dgm:pt>
    <dgm:pt modelId="{C7C5A2F9-BD23-46DB-9D69-B08BB2B74BA5}" type="pres">
      <dgm:prSet presAssocID="{B7DCD783-B8E4-47CE-8FE6-1DB77E175D74}" presName="Name10" presStyleLbl="parChTrans1D2" presStyleIdx="1" presStyleCnt="3"/>
      <dgm:spPr/>
    </dgm:pt>
    <dgm:pt modelId="{84C2E51D-A35A-4A83-8F02-E05F9EF29DFE}" type="pres">
      <dgm:prSet presAssocID="{60996BA9-FAB0-41A1-90C0-D08FD829151B}" presName="hierRoot2" presStyleCnt="0"/>
      <dgm:spPr/>
    </dgm:pt>
    <dgm:pt modelId="{1027D4D7-024C-481A-9439-21D7E6241B32}" type="pres">
      <dgm:prSet presAssocID="{60996BA9-FAB0-41A1-90C0-D08FD829151B}" presName="composite2" presStyleCnt="0"/>
      <dgm:spPr/>
    </dgm:pt>
    <dgm:pt modelId="{F84EFD43-5753-4182-BE48-F09DA5284903}" type="pres">
      <dgm:prSet presAssocID="{60996BA9-FAB0-41A1-90C0-D08FD829151B}" presName="background2" presStyleLbl="node2" presStyleIdx="1" presStyleCnt="3"/>
      <dgm:spPr/>
    </dgm:pt>
    <dgm:pt modelId="{0E4C98BB-720E-496B-9DE6-03BA6B813721}" type="pres">
      <dgm:prSet presAssocID="{60996BA9-FAB0-41A1-90C0-D08FD829151B}" presName="text2" presStyleLbl="fgAcc2" presStyleIdx="1" presStyleCnt="3" custScaleX="159973" custScaleY="119569">
        <dgm:presLayoutVars>
          <dgm:chPref val="3"/>
        </dgm:presLayoutVars>
      </dgm:prSet>
      <dgm:spPr/>
    </dgm:pt>
    <dgm:pt modelId="{4A91A6ED-5BB7-4A06-B357-0E3DEE461DAE}" type="pres">
      <dgm:prSet presAssocID="{60996BA9-FAB0-41A1-90C0-D08FD829151B}" presName="hierChild3" presStyleCnt="0"/>
      <dgm:spPr/>
    </dgm:pt>
    <dgm:pt modelId="{8BB18F99-938C-4F4D-A61E-580D0A04DE8E}" type="pres">
      <dgm:prSet presAssocID="{798BDC14-F348-495C-888B-64EAC6D7991E}" presName="Name10" presStyleLbl="parChTrans1D2" presStyleIdx="2" presStyleCnt="3"/>
      <dgm:spPr/>
    </dgm:pt>
    <dgm:pt modelId="{0F362944-2508-419F-B671-62564F7A4A65}" type="pres">
      <dgm:prSet presAssocID="{3373B01B-40A4-4270-B8C2-15CBCE1AA981}" presName="hierRoot2" presStyleCnt="0"/>
      <dgm:spPr/>
    </dgm:pt>
    <dgm:pt modelId="{0275021D-F29A-4472-B9EB-B0EFDFA72449}" type="pres">
      <dgm:prSet presAssocID="{3373B01B-40A4-4270-B8C2-15CBCE1AA981}" presName="composite2" presStyleCnt="0"/>
      <dgm:spPr/>
    </dgm:pt>
    <dgm:pt modelId="{190940FD-46D0-414B-A866-16A3195AD2A8}" type="pres">
      <dgm:prSet presAssocID="{3373B01B-40A4-4270-B8C2-15CBCE1AA981}" presName="background2" presStyleLbl="node2" presStyleIdx="2" presStyleCnt="3"/>
      <dgm:spPr/>
    </dgm:pt>
    <dgm:pt modelId="{D6D31804-EF63-4BE8-900C-CD138B4B4B36}" type="pres">
      <dgm:prSet presAssocID="{3373B01B-40A4-4270-B8C2-15CBCE1AA981}" presName="text2" presStyleLbl="fgAcc2" presStyleIdx="2" presStyleCnt="3" custScaleX="148196" custScaleY="132639">
        <dgm:presLayoutVars>
          <dgm:chPref val="3"/>
        </dgm:presLayoutVars>
      </dgm:prSet>
      <dgm:spPr/>
    </dgm:pt>
    <dgm:pt modelId="{BE4DBA2D-1A13-48B0-AF93-2648471BC3B5}" type="pres">
      <dgm:prSet presAssocID="{3373B01B-40A4-4270-B8C2-15CBCE1AA981}" presName="hierChild3" presStyleCnt="0"/>
      <dgm:spPr/>
    </dgm:pt>
  </dgm:ptLst>
  <dgm:cxnLst>
    <dgm:cxn modelId="{19649E0B-A2C2-4446-8DB9-28870929BE27}" type="presOf" srcId="{EDB60C02-4608-4254-AE65-63E86F4F6D88}" destId="{0D406E68-6B8C-48EA-8F5A-27265DEE1C25}" srcOrd="0" destOrd="0" presId="urn:microsoft.com/office/officeart/2005/8/layout/hierarchy1"/>
    <dgm:cxn modelId="{2326FF32-54AF-406F-8A7A-6AE86F191376}" type="presOf" srcId="{60996BA9-FAB0-41A1-90C0-D08FD829151B}" destId="{0E4C98BB-720E-496B-9DE6-03BA6B813721}" srcOrd="0" destOrd="0" presId="urn:microsoft.com/office/officeart/2005/8/layout/hierarchy1"/>
    <dgm:cxn modelId="{8533233F-6BFC-4295-B4CF-C9B26F43D99F}" srcId="{BB55D870-AADB-4A93-BC4B-E5DD811769C5}" destId="{3373B01B-40A4-4270-B8C2-15CBCE1AA981}" srcOrd="2" destOrd="0" parTransId="{798BDC14-F348-495C-888B-64EAC6D7991E}" sibTransId="{1810BBD5-BCE5-4730-97D5-80CD8C2E6C14}"/>
    <dgm:cxn modelId="{14811148-5664-47FD-952E-08FD9C2B3FF3}" type="presOf" srcId="{B7DCD783-B8E4-47CE-8FE6-1DB77E175D74}" destId="{C7C5A2F9-BD23-46DB-9D69-B08BB2B74BA5}" srcOrd="0" destOrd="0" presId="urn:microsoft.com/office/officeart/2005/8/layout/hierarchy1"/>
    <dgm:cxn modelId="{4E475A6C-C212-41D4-8AEF-A500C8C629E6}" type="presOf" srcId="{BB55D870-AADB-4A93-BC4B-E5DD811769C5}" destId="{D48FC924-AF1C-491C-A21A-ACC74C4BA5C3}" srcOrd="0" destOrd="0" presId="urn:microsoft.com/office/officeart/2005/8/layout/hierarchy1"/>
    <dgm:cxn modelId="{F4C2A677-C4DC-43F6-8A61-53E665138CE1}" srcId="{BB55D870-AADB-4A93-BC4B-E5DD811769C5}" destId="{60996BA9-FAB0-41A1-90C0-D08FD829151B}" srcOrd="1" destOrd="0" parTransId="{B7DCD783-B8E4-47CE-8FE6-1DB77E175D74}" sibTransId="{095F7ACE-0CAB-4869-B346-4D806392B670}"/>
    <dgm:cxn modelId="{37214C7F-D92C-4A3F-B179-0674F14974EA}" type="presOf" srcId="{798BDC14-F348-495C-888B-64EAC6D7991E}" destId="{8BB18F99-938C-4F4D-A61E-580D0A04DE8E}" srcOrd="0" destOrd="0" presId="urn:microsoft.com/office/officeart/2005/8/layout/hierarchy1"/>
    <dgm:cxn modelId="{C21017A6-CD07-4186-89E6-782AC6DC3F38}" type="presOf" srcId="{1A8632DD-BCBE-4818-96DC-C7972CC67DAA}" destId="{28C68EE9-493B-4218-8F34-290BA07B6663}" srcOrd="0" destOrd="0" presId="urn:microsoft.com/office/officeart/2005/8/layout/hierarchy1"/>
    <dgm:cxn modelId="{999A3EAD-C30E-4758-BAF6-E371414F1D67}" type="presOf" srcId="{3373B01B-40A4-4270-B8C2-15CBCE1AA981}" destId="{D6D31804-EF63-4BE8-900C-CD138B4B4B36}" srcOrd="0" destOrd="0" presId="urn:microsoft.com/office/officeart/2005/8/layout/hierarchy1"/>
    <dgm:cxn modelId="{475238CC-C90F-4825-829C-AE16C464325C}" srcId="{BB55D870-AADB-4A93-BC4B-E5DD811769C5}" destId="{EDB60C02-4608-4254-AE65-63E86F4F6D88}" srcOrd="0" destOrd="0" parTransId="{D8A18E1C-AC1C-49F4-83EA-9556233FAFED}" sibTransId="{10D52938-5FC1-4292-B2B8-68B0E2B61BF9}"/>
    <dgm:cxn modelId="{B0CA95D3-B0D6-43D7-93FB-4F5C41527208}" type="presOf" srcId="{D8A18E1C-AC1C-49F4-83EA-9556233FAFED}" destId="{EBEE7337-1890-4A0F-AB6C-8D687EB1DCE1}" srcOrd="0" destOrd="0" presId="urn:microsoft.com/office/officeart/2005/8/layout/hierarchy1"/>
    <dgm:cxn modelId="{442005ED-5548-4EAE-8D24-EEF89B9A1897}" srcId="{1A8632DD-BCBE-4818-96DC-C7972CC67DAA}" destId="{BB55D870-AADB-4A93-BC4B-E5DD811769C5}" srcOrd="0" destOrd="0" parTransId="{26638333-8582-4BA7-AEFA-088F76F5DF43}" sibTransId="{AFE81A4C-6ABF-42AB-B5ED-3910B0B4788B}"/>
    <dgm:cxn modelId="{70BE370F-D3A1-4228-8DF5-9233B4F4CF6F}" type="presParOf" srcId="{28C68EE9-493B-4218-8F34-290BA07B6663}" destId="{EABEED61-E9DB-4DE7-941D-7AF8DE0C56A3}" srcOrd="0" destOrd="0" presId="urn:microsoft.com/office/officeart/2005/8/layout/hierarchy1"/>
    <dgm:cxn modelId="{D827ABAE-76A6-4450-94C6-D668A5D0C75B}" type="presParOf" srcId="{EABEED61-E9DB-4DE7-941D-7AF8DE0C56A3}" destId="{16036C04-B23F-4760-9505-59EE743A7ECD}" srcOrd="0" destOrd="0" presId="urn:microsoft.com/office/officeart/2005/8/layout/hierarchy1"/>
    <dgm:cxn modelId="{38197AD9-3B0A-4051-82AC-7E93424439B5}" type="presParOf" srcId="{16036C04-B23F-4760-9505-59EE743A7ECD}" destId="{9496F899-E0D9-4A74-86E3-729BBA558A35}" srcOrd="0" destOrd="0" presId="urn:microsoft.com/office/officeart/2005/8/layout/hierarchy1"/>
    <dgm:cxn modelId="{15B015EA-C422-4828-AB15-BC31F4B79FBA}" type="presParOf" srcId="{16036C04-B23F-4760-9505-59EE743A7ECD}" destId="{D48FC924-AF1C-491C-A21A-ACC74C4BA5C3}" srcOrd="1" destOrd="0" presId="urn:microsoft.com/office/officeart/2005/8/layout/hierarchy1"/>
    <dgm:cxn modelId="{02A513EC-D508-4EA8-A4B3-8AE37B5354D2}" type="presParOf" srcId="{EABEED61-E9DB-4DE7-941D-7AF8DE0C56A3}" destId="{E5328569-586E-433D-B1CE-B471A04F5190}" srcOrd="1" destOrd="0" presId="urn:microsoft.com/office/officeart/2005/8/layout/hierarchy1"/>
    <dgm:cxn modelId="{598813DA-0631-47C2-B4D9-243B52D2D677}" type="presParOf" srcId="{E5328569-586E-433D-B1CE-B471A04F5190}" destId="{EBEE7337-1890-4A0F-AB6C-8D687EB1DCE1}" srcOrd="0" destOrd="0" presId="urn:microsoft.com/office/officeart/2005/8/layout/hierarchy1"/>
    <dgm:cxn modelId="{0683972F-5598-40BA-BBAE-AE5A68F245B9}" type="presParOf" srcId="{E5328569-586E-433D-B1CE-B471A04F5190}" destId="{B81B1482-4BBB-4D12-A7ED-AFFFEEA5B0E5}" srcOrd="1" destOrd="0" presId="urn:microsoft.com/office/officeart/2005/8/layout/hierarchy1"/>
    <dgm:cxn modelId="{E2F4D9A7-6B00-402A-AA3C-819D81151F2F}" type="presParOf" srcId="{B81B1482-4BBB-4D12-A7ED-AFFFEEA5B0E5}" destId="{9C72BCED-A383-46BD-9781-132DFE2F3E5A}" srcOrd="0" destOrd="0" presId="urn:microsoft.com/office/officeart/2005/8/layout/hierarchy1"/>
    <dgm:cxn modelId="{122623E6-5540-4E24-B67C-9BDC2E9D0E9E}" type="presParOf" srcId="{9C72BCED-A383-46BD-9781-132DFE2F3E5A}" destId="{2E730849-D048-496F-A18E-451D4D024AEE}" srcOrd="0" destOrd="0" presId="urn:microsoft.com/office/officeart/2005/8/layout/hierarchy1"/>
    <dgm:cxn modelId="{F1BDFCB8-1FF9-43D3-953B-E966217FDDA3}" type="presParOf" srcId="{9C72BCED-A383-46BD-9781-132DFE2F3E5A}" destId="{0D406E68-6B8C-48EA-8F5A-27265DEE1C25}" srcOrd="1" destOrd="0" presId="urn:microsoft.com/office/officeart/2005/8/layout/hierarchy1"/>
    <dgm:cxn modelId="{81FA38A7-8841-4FCA-BAE7-823D57AD7649}" type="presParOf" srcId="{B81B1482-4BBB-4D12-A7ED-AFFFEEA5B0E5}" destId="{D5956F4A-DE7F-46BE-A98A-89E97FE3387A}" srcOrd="1" destOrd="0" presId="urn:microsoft.com/office/officeart/2005/8/layout/hierarchy1"/>
    <dgm:cxn modelId="{BF32DE4D-F7D4-42DE-883A-A542289AC944}" type="presParOf" srcId="{E5328569-586E-433D-B1CE-B471A04F5190}" destId="{C7C5A2F9-BD23-46DB-9D69-B08BB2B74BA5}" srcOrd="2" destOrd="0" presId="urn:microsoft.com/office/officeart/2005/8/layout/hierarchy1"/>
    <dgm:cxn modelId="{D7FC20E5-3E95-4284-ABF8-BB03FA0211E5}" type="presParOf" srcId="{E5328569-586E-433D-B1CE-B471A04F5190}" destId="{84C2E51D-A35A-4A83-8F02-E05F9EF29DFE}" srcOrd="3" destOrd="0" presId="urn:microsoft.com/office/officeart/2005/8/layout/hierarchy1"/>
    <dgm:cxn modelId="{B03C82E7-D3B9-4475-8767-D3277A077BDD}" type="presParOf" srcId="{84C2E51D-A35A-4A83-8F02-E05F9EF29DFE}" destId="{1027D4D7-024C-481A-9439-21D7E6241B32}" srcOrd="0" destOrd="0" presId="urn:microsoft.com/office/officeart/2005/8/layout/hierarchy1"/>
    <dgm:cxn modelId="{ADE65758-3D8F-4546-BB5C-568F54D6E8FA}" type="presParOf" srcId="{1027D4D7-024C-481A-9439-21D7E6241B32}" destId="{F84EFD43-5753-4182-BE48-F09DA5284903}" srcOrd="0" destOrd="0" presId="urn:microsoft.com/office/officeart/2005/8/layout/hierarchy1"/>
    <dgm:cxn modelId="{F4183BED-25DC-4AAE-BAD2-94A077CCA904}" type="presParOf" srcId="{1027D4D7-024C-481A-9439-21D7E6241B32}" destId="{0E4C98BB-720E-496B-9DE6-03BA6B813721}" srcOrd="1" destOrd="0" presId="urn:microsoft.com/office/officeart/2005/8/layout/hierarchy1"/>
    <dgm:cxn modelId="{123025AC-3C40-41DB-A7EF-0C410992AC52}" type="presParOf" srcId="{84C2E51D-A35A-4A83-8F02-E05F9EF29DFE}" destId="{4A91A6ED-5BB7-4A06-B357-0E3DEE461DAE}" srcOrd="1" destOrd="0" presId="urn:microsoft.com/office/officeart/2005/8/layout/hierarchy1"/>
    <dgm:cxn modelId="{72E38073-3549-4422-A5BC-1ED23CB51431}" type="presParOf" srcId="{E5328569-586E-433D-B1CE-B471A04F5190}" destId="{8BB18F99-938C-4F4D-A61E-580D0A04DE8E}" srcOrd="4" destOrd="0" presId="urn:microsoft.com/office/officeart/2005/8/layout/hierarchy1"/>
    <dgm:cxn modelId="{99F2DA83-B86C-4CD1-92A7-EAEE8C753CEB}" type="presParOf" srcId="{E5328569-586E-433D-B1CE-B471A04F5190}" destId="{0F362944-2508-419F-B671-62564F7A4A65}" srcOrd="5" destOrd="0" presId="urn:microsoft.com/office/officeart/2005/8/layout/hierarchy1"/>
    <dgm:cxn modelId="{FF0EAB2B-5A52-4A61-981A-05F4A2EA0A45}" type="presParOf" srcId="{0F362944-2508-419F-B671-62564F7A4A65}" destId="{0275021D-F29A-4472-B9EB-B0EFDFA72449}" srcOrd="0" destOrd="0" presId="urn:microsoft.com/office/officeart/2005/8/layout/hierarchy1"/>
    <dgm:cxn modelId="{A6803F15-5724-439D-8C44-2A28DAD9D0F6}" type="presParOf" srcId="{0275021D-F29A-4472-B9EB-B0EFDFA72449}" destId="{190940FD-46D0-414B-A866-16A3195AD2A8}" srcOrd="0" destOrd="0" presId="urn:microsoft.com/office/officeart/2005/8/layout/hierarchy1"/>
    <dgm:cxn modelId="{B2C3D30D-0397-41D8-9E4C-2435835E83B9}" type="presParOf" srcId="{0275021D-F29A-4472-B9EB-B0EFDFA72449}" destId="{D6D31804-EF63-4BE8-900C-CD138B4B4B36}" srcOrd="1" destOrd="0" presId="urn:microsoft.com/office/officeart/2005/8/layout/hierarchy1"/>
    <dgm:cxn modelId="{B1E78B81-A28E-407C-BADA-5B94F9AD26A6}" type="presParOf" srcId="{0F362944-2508-419F-B671-62564F7A4A65}" destId="{BE4DBA2D-1A13-48B0-AF93-2648471BC3B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DB2CC30-8CFF-4A5E-BC98-CE7DDF376B80}" type="doc">
      <dgm:prSet loTypeId="urn:microsoft.com/office/officeart/2005/8/layout/chevron2" loCatId="list" qsTypeId="urn:microsoft.com/office/officeart/2005/8/quickstyle/simple3" qsCatId="simple" csTypeId="urn:microsoft.com/office/officeart/2005/8/colors/accent1_2" csCatId="accent1" phldr="1"/>
      <dgm:spPr/>
      <dgm:t>
        <a:bodyPr/>
        <a:lstStyle/>
        <a:p>
          <a:endParaRPr lang="ru-RU"/>
        </a:p>
      </dgm:t>
    </dgm:pt>
    <dgm:pt modelId="{E540AFAE-7CF7-47CA-B305-88132F767336}">
      <dgm:prSet phldrT="[Текст]" custT="1"/>
      <dgm:spPr/>
      <dgm:t>
        <a:bodyPr/>
        <a:lstStyle/>
        <a:p>
          <a:r>
            <a:rPr lang="kk-KZ" sz="2400" dirty="0">
              <a:latin typeface="Times New Roman" pitchFamily="18" charset="0"/>
              <a:cs typeface="Times New Roman" pitchFamily="18" charset="0"/>
            </a:rPr>
            <a:t>1</a:t>
          </a:r>
          <a:endParaRPr lang="ru-RU" sz="2400" dirty="0">
            <a:latin typeface="Times New Roman" pitchFamily="18" charset="0"/>
            <a:cs typeface="Times New Roman" pitchFamily="18" charset="0"/>
          </a:endParaRPr>
        </a:p>
      </dgm:t>
    </dgm:pt>
    <dgm:pt modelId="{802B619A-42E8-4855-A059-2020950C88AA}" type="parTrans" cxnId="{E21521F2-B047-43DE-BAA0-C044E8B99851}">
      <dgm:prSet/>
      <dgm:spPr/>
      <dgm:t>
        <a:bodyPr/>
        <a:lstStyle/>
        <a:p>
          <a:endParaRPr lang="ru-RU" sz="2400">
            <a:latin typeface="Times New Roman" pitchFamily="18" charset="0"/>
            <a:cs typeface="Times New Roman" pitchFamily="18" charset="0"/>
          </a:endParaRPr>
        </a:p>
      </dgm:t>
    </dgm:pt>
    <dgm:pt modelId="{0AC100F9-8A45-41B8-BD2F-2208E318A9C1}" type="sibTrans" cxnId="{E21521F2-B047-43DE-BAA0-C044E8B99851}">
      <dgm:prSet/>
      <dgm:spPr/>
      <dgm:t>
        <a:bodyPr/>
        <a:lstStyle/>
        <a:p>
          <a:endParaRPr lang="ru-RU" sz="2400">
            <a:latin typeface="Times New Roman" pitchFamily="18" charset="0"/>
            <a:cs typeface="Times New Roman" pitchFamily="18" charset="0"/>
          </a:endParaRPr>
        </a:p>
      </dgm:t>
    </dgm:pt>
    <dgm:pt modelId="{A2E78310-29F4-4C8A-A7A9-D4BCBBDF8C4E}">
      <dgm:prSet phldrT="[Текст]" custT="1"/>
      <dgm:spPr/>
      <dgm:t>
        <a:bodyPr/>
        <a:lstStyle/>
        <a:p>
          <a:r>
            <a:rPr lang="kk-KZ" sz="2400" b="1" dirty="0">
              <a:latin typeface="Times New Roman" pitchFamily="18" charset="0"/>
              <a:cs typeface="Times New Roman" pitchFamily="18" charset="0"/>
            </a:rPr>
            <a:t>Қайта сату бойынша операциялар.</a:t>
          </a:r>
          <a:r>
            <a:rPr lang="kk-KZ" sz="2400" dirty="0">
              <a:latin typeface="Times New Roman" pitchFamily="18" charset="0"/>
              <a:cs typeface="Times New Roman" pitchFamily="18" charset="0"/>
            </a:rPr>
            <a:t> Мұнда делдал тауар өндірушіден тауарды сатып алады яғни меншік иесі бола отырып қайта сатуды көздейді.</a:t>
          </a:r>
          <a:endParaRPr lang="ru-RU" sz="2400" dirty="0">
            <a:latin typeface="Times New Roman" pitchFamily="18" charset="0"/>
            <a:cs typeface="Times New Roman" pitchFamily="18" charset="0"/>
          </a:endParaRPr>
        </a:p>
      </dgm:t>
    </dgm:pt>
    <dgm:pt modelId="{887D6BCC-8C7D-439C-B212-B3BAB630D8F1}" type="parTrans" cxnId="{A8611CF8-D347-4F08-B83A-9EEE7BEE96C6}">
      <dgm:prSet/>
      <dgm:spPr/>
      <dgm:t>
        <a:bodyPr/>
        <a:lstStyle/>
        <a:p>
          <a:endParaRPr lang="ru-RU" sz="2400">
            <a:latin typeface="Times New Roman" pitchFamily="18" charset="0"/>
            <a:cs typeface="Times New Roman" pitchFamily="18" charset="0"/>
          </a:endParaRPr>
        </a:p>
      </dgm:t>
    </dgm:pt>
    <dgm:pt modelId="{73C810DA-7AEB-44B3-B53F-704CEE3BF715}" type="sibTrans" cxnId="{A8611CF8-D347-4F08-B83A-9EEE7BEE96C6}">
      <dgm:prSet/>
      <dgm:spPr/>
      <dgm:t>
        <a:bodyPr/>
        <a:lstStyle/>
        <a:p>
          <a:endParaRPr lang="ru-RU" sz="2400">
            <a:latin typeface="Times New Roman" pitchFamily="18" charset="0"/>
            <a:cs typeface="Times New Roman" pitchFamily="18" charset="0"/>
          </a:endParaRPr>
        </a:p>
      </dgm:t>
    </dgm:pt>
    <dgm:pt modelId="{CE45EE16-1D1B-4185-8029-4CEF22345DC7}">
      <dgm:prSet phldrT="[Текст]" custT="1"/>
      <dgm:spPr/>
      <dgm:t>
        <a:bodyPr/>
        <a:lstStyle/>
        <a:p>
          <a:r>
            <a:rPr lang="kk-KZ" sz="2400" dirty="0">
              <a:latin typeface="Times New Roman" pitchFamily="18" charset="0"/>
              <a:cs typeface="Times New Roman" pitchFamily="18" charset="0"/>
            </a:rPr>
            <a:t>2</a:t>
          </a:r>
          <a:endParaRPr lang="ru-RU" sz="2400" dirty="0">
            <a:latin typeface="Times New Roman" pitchFamily="18" charset="0"/>
            <a:cs typeface="Times New Roman" pitchFamily="18" charset="0"/>
          </a:endParaRPr>
        </a:p>
      </dgm:t>
    </dgm:pt>
    <dgm:pt modelId="{1D313D39-8D02-48B7-A07D-6AFB4D6DB994}" type="parTrans" cxnId="{9925A98F-A5C3-4E65-8963-4E0FAE04DE81}">
      <dgm:prSet/>
      <dgm:spPr/>
      <dgm:t>
        <a:bodyPr/>
        <a:lstStyle/>
        <a:p>
          <a:endParaRPr lang="ru-RU" sz="2400">
            <a:latin typeface="Times New Roman" pitchFamily="18" charset="0"/>
            <a:cs typeface="Times New Roman" pitchFamily="18" charset="0"/>
          </a:endParaRPr>
        </a:p>
      </dgm:t>
    </dgm:pt>
    <dgm:pt modelId="{2A7CFD4E-867D-458A-8803-678D059F34EF}" type="sibTrans" cxnId="{9925A98F-A5C3-4E65-8963-4E0FAE04DE81}">
      <dgm:prSet/>
      <dgm:spPr/>
      <dgm:t>
        <a:bodyPr/>
        <a:lstStyle/>
        <a:p>
          <a:endParaRPr lang="ru-RU" sz="2400">
            <a:latin typeface="Times New Roman" pitchFamily="18" charset="0"/>
            <a:cs typeface="Times New Roman" pitchFamily="18" charset="0"/>
          </a:endParaRPr>
        </a:p>
      </dgm:t>
    </dgm:pt>
    <dgm:pt modelId="{C0F57F0F-3356-4B91-B065-E5D54F2C40E8}">
      <dgm:prSet phldrT="[Текст]" custT="1"/>
      <dgm:spPr/>
      <dgm:t>
        <a:bodyPr/>
        <a:lstStyle/>
        <a:p>
          <a:r>
            <a:rPr lang="kk-KZ" sz="2400" b="1" dirty="0">
              <a:latin typeface="Times New Roman" pitchFamily="18" charset="0"/>
              <a:cs typeface="Times New Roman" pitchFamily="18" charset="0"/>
            </a:rPr>
            <a:t>Комиссиялық операциялар</a:t>
          </a:r>
          <a:r>
            <a:rPr lang="kk-KZ" sz="2400" dirty="0">
              <a:latin typeface="Times New Roman" pitchFamily="18" charset="0"/>
              <a:cs typeface="Times New Roman" pitchFamily="18" charset="0"/>
            </a:rPr>
            <a:t>. Мұндай операциялар кәсіпорын мен делдалдың арасындағы комиссиялық келісім негізінде жүзеге асады.</a:t>
          </a:r>
          <a:endParaRPr lang="ru-RU" sz="2400" dirty="0">
            <a:latin typeface="Times New Roman" pitchFamily="18" charset="0"/>
            <a:cs typeface="Times New Roman" pitchFamily="18" charset="0"/>
          </a:endParaRPr>
        </a:p>
      </dgm:t>
    </dgm:pt>
    <dgm:pt modelId="{C75112DF-77FB-4332-A69F-F298598ABC3D}" type="parTrans" cxnId="{B71AB46C-A7F3-4641-859A-63164C501D4C}">
      <dgm:prSet/>
      <dgm:spPr/>
      <dgm:t>
        <a:bodyPr/>
        <a:lstStyle/>
        <a:p>
          <a:endParaRPr lang="ru-RU" sz="2400">
            <a:latin typeface="Times New Roman" pitchFamily="18" charset="0"/>
            <a:cs typeface="Times New Roman" pitchFamily="18" charset="0"/>
          </a:endParaRPr>
        </a:p>
      </dgm:t>
    </dgm:pt>
    <dgm:pt modelId="{8782586C-D7F9-4EA1-9426-2547D87209BA}" type="sibTrans" cxnId="{B71AB46C-A7F3-4641-859A-63164C501D4C}">
      <dgm:prSet/>
      <dgm:spPr/>
      <dgm:t>
        <a:bodyPr/>
        <a:lstStyle/>
        <a:p>
          <a:endParaRPr lang="ru-RU" sz="2400">
            <a:latin typeface="Times New Roman" pitchFamily="18" charset="0"/>
            <a:cs typeface="Times New Roman" pitchFamily="18" charset="0"/>
          </a:endParaRPr>
        </a:p>
      </dgm:t>
    </dgm:pt>
    <dgm:pt modelId="{7F6E06E1-7F9D-4E38-8E8E-DF1C64D9AA0E}">
      <dgm:prSet custT="1"/>
      <dgm:spPr/>
      <dgm:t>
        <a:bodyPr/>
        <a:lstStyle/>
        <a:p>
          <a:r>
            <a:rPr lang="kk-KZ" sz="2400" dirty="0">
              <a:latin typeface="Times New Roman" pitchFamily="18" charset="0"/>
              <a:cs typeface="Times New Roman" pitchFamily="18" charset="0"/>
            </a:rPr>
            <a:t>3</a:t>
          </a:r>
          <a:endParaRPr lang="ru-RU" sz="2400" dirty="0">
            <a:latin typeface="Times New Roman" pitchFamily="18" charset="0"/>
            <a:cs typeface="Times New Roman" pitchFamily="18" charset="0"/>
          </a:endParaRPr>
        </a:p>
      </dgm:t>
    </dgm:pt>
    <dgm:pt modelId="{76606264-F618-4C2C-B96C-3156CB59ADB7}" type="parTrans" cxnId="{8B069E06-4E7B-4A4B-B796-453D87C5B321}">
      <dgm:prSet/>
      <dgm:spPr/>
      <dgm:t>
        <a:bodyPr/>
        <a:lstStyle/>
        <a:p>
          <a:endParaRPr lang="ru-RU" sz="2400">
            <a:latin typeface="Times New Roman" pitchFamily="18" charset="0"/>
            <a:cs typeface="Times New Roman" pitchFamily="18" charset="0"/>
          </a:endParaRPr>
        </a:p>
      </dgm:t>
    </dgm:pt>
    <dgm:pt modelId="{32291A65-3EC0-4F15-A278-F2A40F8987A6}" type="sibTrans" cxnId="{8B069E06-4E7B-4A4B-B796-453D87C5B321}">
      <dgm:prSet/>
      <dgm:spPr/>
      <dgm:t>
        <a:bodyPr/>
        <a:lstStyle/>
        <a:p>
          <a:endParaRPr lang="ru-RU" sz="2400">
            <a:latin typeface="Times New Roman" pitchFamily="18" charset="0"/>
            <a:cs typeface="Times New Roman" pitchFamily="18" charset="0"/>
          </a:endParaRPr>
        </a:p>
      </dgm:t>
    </dgm:pt>
    <dgm:pt modelId="{DBEB36B5-7B6D-4B73-9FFF-48E3639EF203}">
      <dgm:prSet custT="1"/>
      <dgm:spPr/>
      <dgm:t>
        <a:bodyPr/>
        <a:lstStyle/>
        <a:p>
          <a:r>
            <a:rPr lang="kk-KZ" sz="2400" b="1" dirty="0">
              <a:latin typeface="Times New Roman" pitchFamily="18" charset="0"/>
              <a:cs typeface="Times New Roman" pitchFamily="18" charset="0"/>
            </a:rPr>
            <a:t>Агенттік операциялар. </a:t>
          </a:r>
          <a:r>
            <a:rPr lang="kk-KZ" sz="2400" dirty="0">
              <a:latin typeface="Times New Roman" pitchFamily="18" charset="0"/>
              <a:cs typeface="Times New Roman" pitchFamily="18" charset="0"/>
            </a:rPr>
            <a:t>Мұндай операциялар кәсіпорынның атынан және есебінен сату-сатып алу операциясын жүзеге асыру үшін кәсіпорын мен делдалдың арасындағы жасалған агентік келісім негізінде іске асады.</a:t>
          </a:r>
          <a:endParaRPr lang="ru-RU" sz="2400" dirty="0">
            <a:latin typeface="Times New Roman" pitchFamily="18" charset="0"/>
            <a:cs typeface="Times New Roman" pitchFamily="18" charset="0"/>
          </a:endParaRPr>
        </a:p>
      </dgm:t>
    </dgm:pt>
    <dgm:pt modelId="{6D4A1070-49B7-42A5-ADFA-0BF620CE1BD9}" type="parTrans" cxnId="{CEC381B6-C116-47FF-9D88-87F31FBC8172}">
      <dgm:prSet/>
      <dgm:spPr/>
      <dgm:t>
        <a:bodyPr/>
        <a:lstStyle/>
        <a:p>
          <a:endParaRPr lang="ru-RU" sz="2400">
            <a:latin typeface="Times New Roman" pitchFamily="18" charset="0"/>
            <a:cs typeface="Times New Roman" pitchFamily="18" charset="0"/>
          </a:endParaRPr>
        </a:p>
      </dgm:t>
    </dgm:pt>
    <dgm:pt modelId="{8F762E35-E64A-4E18-827C-71746A09FD6C}" type="sibTrans" cxnId="{CEC381B6-C116-47FF-9D88-87F31FBC8172}">
      <dgm:prSet/>
      <dgm:spPr/>
      <dgm:t>
        <a:bodyPr/>
        <a:lstStyle/>
        <a:p>
          <a:endParaRPr lang="ru-RU" sz="2400">
            <a:latin typeface="Times New Roman" pitchFamily="18" charset="0"/>
            <a:cs typeface="Times New Roman" pitchFamily="18" charset="0"/>
          </a:endParaRPr>
        </a:p>
      </dgm:t>
    </dgm:pt>
    <dgm:pt modelId="{7368D381-D459-41C1-A4F0-742FDF45E33C}">
      <dgm:prSet custT="1"/>
      <dgm:spPr/>
      <dgm:t>
        <a:bodyPr/>
        <a:lstStyle/>
        <a:p>
          <a:r>
            <a:rPr lang="kk-KZ" sz="2400" dirty="0">
              <a:latin typeface="Times New Roman" pitchFamily="18" charset="0"/>
              <a:cs typeface="Times New Roman" pitchFamily="18" charset="0"/>
            </a:rPr>
            <a:t>4</a:t>
          </a:r>
          <a:endParaRPr lang="ru-RU" sz="2400" dirty="0">
            <a:latin typeface="Times New Roman" pitchFamily="18" charset="0"/>
            <a:cs typeface="Times New Roman" pitchFamily="18" charset="0"/>
          </a:endParaRPr>
        </a:p>
      </dgm:t>
    </dgm:pt>
    <dgm:pt modelId="{ABB4EFDC-2D71-43F6-93A4-70F09AFB6583}" type="parTrans" cxnId="{F2C40B6E-0F4E-4C94-A8E5-01B035CDC8DF}">
      <dgm:prSet/>
      <dgm:spPr/>
      <dgm:t>
        <a:bodyPr/>
        <a:lstStyle/>
        <a:p>
          <a:endParaRPr lang="ru-RU" sz="2400">
            <a:latin typeface="Times New Roman" pitchFamily="18" charset="0"/>
            <a:cs typeface="Times New Roman" pitchFamily="18" charset="0"/>
          </a:endParaRPr>
        </a:p>
      </dgm:t>
    </dgm:pt>
    <dgm:pt modelId="{98393CE6-9FDF-480B-B990-152A09F50536}" type="sibTrans" cxnId="{F2C40B6E-0F4E-4C94-A8E5-01B035CDC8DF}">
      <dgm:prSet/>
      <dgm:spPr/>
      <dgm:t>
        <a:bodyPr/>
        <a:lstStyle/>
        <a:p>
          <a:endParaRPr lang="ru-RU" sz="2400">
            <a:latin typeface="Times New Roman" pitchFamily="18" charset="0"/>
            <a:cs typeface="Times New Roman" pitchFamily="18" charset="0"/>
          </a:endParaRPr>
        </a:p>
      </dgm:t>
    </dgm:pt>
    <dgm:pt modelId="{3434C597-1914-455B-B7FE-46986305EA37}">
      <dgm:prSet custT="1"/>
      <dgm:spPr/>
      <dgm:t>
        <a:bodyPr/>
        <a:lstStyle/>
        <a:p>
          <a:r>
            <a:rPr lang="kk-KZ" sz="2400" b="1" dirty="0">
              <a:latin typeface="Times New Roman" pitchFamily="18" charset="0"/>
              <a:cs typeface="Times New Roman" pitchFamily="18" charset="0"/>
            </a:rPr>
            <a:t>Брокерлік операциялар</a:t>
          </a:r>
          <a:r>
            <a:rPr lang="kk-KZ" sz="2400" dirty="0">
              <a:latin typeface="Times New Roman" pitchFamily="18" charset="0"/>
              <a:cs typeface="Times New Roman" pitchFamily="18" charset="0"/>
            </a:rPr>
            <a:t>. Мұндай делдалдар сатушы мен сатып алушының арасында байланыс орнатады. </a:t>
          </a:r>
          <a:endParaRPr lang="ru-RU" sz="2400" dirty="0">
            <a:latin typeface="Times New Roman" pitchFamily="18" charset="0"/>
            <a:cs typeface="Times New Roman" pitchFamily="18" charset="0"/>
          </a:endParaRPr>
        </a:p>
      </dgm:t>
    </dgm:pt>
    <dgm:pt modelId="{54BA9500-5975-4457-BC4F-BEDAC63B9B42}" type="parTrans" cxnId="{DF6CD133-E444-4BDF-8368-2B6CBF2129AF}">
      <dgm:prSet/>
      <dgm:spPr/>
      <dgm:t>
        <a:bodyPr/>
        <a:lstStyle/>
        <a:p>
          <a:endParaRPr lang="ru-RU" sz="2400">
            <a:latin typeface="Times New Roman" pitchFamily="18" charset="0"/>
            <a:cs typeface="Times New Roman" pitchFamily="18" charset="0"/>
          </a:endParaRPr>
        </a:p>
      </dgm:t>
    </dgm:pt>
    <dgm:pt modelId="{A2C2F7BC-8DBA-427B-A546-4386BEFD488A}" type="sibTrans" cxnId="{DF6CD133-E444-4BDF-8368-2B6CBF2129AF}">
      <dgm:prSet/>
      <dgm:spPr/>
      <dgm:t>
        <a:bodyPr/>
        <a:lstStyle/>
        <a:p>
          <a:endParaRPr lang="ru-RU" sz="2400">
            <a:latin typeface="Times New Roman" pitchFamily="18" charset="0"/>
            <a:cs typeface="Times New Roman" pitchFamily="18" charset="0"/>
          </a:endParaRPr>
        </a:p>
      </dgm:t>
    </dgm:pt>
    <dgm:pt modelId="{CA7B6EC5-5ECE-4615-AB69-383E43F680F6}" type="pres">
      <dgm:prSet presAssocID="{EDB2CC30-8CFF-4A5E-BC98-CE7DDF376B80}" presName="linearFlow" presStyleCnt="0">
        <dgm:presLayoutVars>
          <dgm:dir/>
          <dgm:animLvl val="lvl"/>
          <dgm:resizeHandles val="exact"/>
        </dgm:presLayoutVars>
      </dgm:prSet>
      <dgm:spPr/>
    </dgm:pt>
    <dgm:pt modelId="{2C473AB5-3C10-4704-B5B9-FADE9C749C2F}" type="pres">
      <dgm:prSet presAssocID="{E540AFAE-7CF7-47CA-B305-88132F767336}" presName="composite" presStyleCnt="0"/>
      <dgm:spPr/>
    </dgm:pt>
    <dgm:pt modelId="{8214ED90-ACAA-4C86-88B1-05C3D6340300}" type="pres">
      <dgm:prSet presAssocID="{E540AFAE-7CF7-47CA-B305-88132F767336}" presName="parentText" presStyleLbl="alignNode1" presStyleIdx="0" presStyleCnt="4">
        <dgm:presLayoutVars>
          <dgm:chMax val="1"/>
          <dgm:bulletEnabled val="1"/>
        </dgm:presLayoutVars>
      </dgm:prSet>
      <dgm:spPr/>
    </dgm:pt>
    <dgm:pt modelId="{E904AA56-549E-4645-95D8-0113DF8D0577}" type="pres">
      <dgm:prSet presAssocID="{E540AFAE-7CF7-47CA-B305-88132F767336}" presName="descendantText" presStyleLbl="alignAcc1" presStyleIdx="0" presStyleCnt="4">
        <dgm:presLayoutVars>
          <dgm:bulletEnabled val="1"/>
        </dgm:presLayoutVars>
      </dgm:prSet>
      <dgm:spPr/>
    </dgm:pt>
    <dgm:pt modelId="{F1FFD7DF-79BF-4387-B383-2BFA16AA0D29}" type="pres">
      <dgm:prSet presAssocID="{0AC100F9-8A45-41B8-BD2F-2208E318A9C1}" presName="sp" presStyleCnt="0"/>
      <dgm:spPr/>
    </dgm:pt>
    <dgm:pt modelId="{C81B9EA3-8D18-43C6-A513-6D51DAE4C1C2}" type="pres">
      <dgm:prSet presAssocID="{CE45EE16-1D1B-4185-8029-4CEF22345DC7}" presName="composite" presStyleCnt="0"/>
      <dgm:spPr/>
    </dgm:pt>
    <dgm:pt modelId="{5D76AB03-D884-47D5-89B7-882AD97A9090}" type="pres">
      <dgm:prSet presAssocID="{CE45EE16-1D1B-4185-8029-4CEF22345DC7}" presName="parentText" presStyleLbl="alignNode1" presStyleIdx="1" presStyleCnt="4">
        <dgm:presLayoutVars>
          <dgm:chMax val="1"/>
          <dgm:bulletEnabled val="1"/>
        </dgm:presLayoutVars>
      </dgm:prSet>
      <dgm:spPr/>
    </dgm:pt>
    <dgm:pt modelId="{24E7FE06-B675-4805-93CC-73772FE25CA4}" type="pres">
      <dgm:prSet presAssocID="{CE45EE16-1D1B-4185-8029-4CEF22345DC7}" presName="descendantText" presStyleLbl="alignAcc1" presStyleIdx="1" presStyleCnt="4">
        <dgm:presLayoutVars>
          <dgm:bulletEnabled val="1"/>
        </dgm:presLayoutVars>
      </dgm:prSet>
      <dgm:spPr/>
    </dgm:pt>
    <dgm:pt modelId="{48E91D22-A929-4B8E-AE4F-6D7009C92008}" type="pres">
      <dgm:prSet presAssocID="{2A7CFD4E-867D-458A-8803-678D059F34EF}" presName="sp" presStyleCnt="0"/>
      <dgm:spPr/>
    </dgm:pt>
    <dgm:pt modelId="{A8DA7283-DB2D-4C0F-B5AD-D15C7FCC117D}" type="pres">
      <dgm:prSet presAssocID="{7F6E06E1-7F9D-4E38-8E8E-DF1C64D9AA0E}" presName="composite" presStyleCnt="0"/>
      <dgm:spPr/>
    </dgm:pt>
    <dgm:pt modelId="{75D4DBF4-F96A-412F-847A-058946E339E3}" type="pres">
      <dgm:prSet presAssocID="{7F6E06E1-7F9D-4E38-8E8E-DF1C64D9AA0E}" presName="parentText" presStyleLbl="alignNode1" presStyleIdx="2" presStyleCnt="4" custLinFactNeighborX="-11095" custLinFactNeighborY="1225">
        <dgm:presLayoutVars>
          <dgm:chMax val="1"/>
          <dgm:bulletEnabled val="1"/>
        </dgm:presLayoutVars>
      </dgm:prSet>
      <dgm:spPr/>
    </dgm:pt>
    <dgm:pt modelId="{A789F97D-CC98-46F9-A013-1CC117D574DA}" type="pres">
      <dgm:prSet presAssocID="{7F6E06E1-7F9D-4E38-8E8E-DF1C64D9AA0E}" presName="descendantText" presStyleLbl="alignAcc1" presStyleIdx="2" presStyleCnt="4" custScaleY="150246">
        <dgm:presLayoutVars>
          <dgm:bulletEnabled val="1"/>
        </dgm:presLayoutVars>
      </dgm:prSet>
      <dgm:spPr/>
    </dgm:pt>
    <dgm:pt modelId="{9121A01B-0EA8-4215-AEE9-5E522D49238F}" type="pres">
      <dgm:prSet presAssocID="{32291A65-3EC0-4F15-A278-F2A40F8987A6}" presName="sp" presStyleCnt="0"/>
      <dgm:spPr/>
    </dgm:pt>
    <dgm:pt modelId="{E069B63F-ACA1-4306-B1AD-718F680A5F49}" type="pres">
      <dgm:prSet presAssocID="{7368D381-D459-41C1-A4F0-742FDF45E33C}" presName="composite" presStyleCnt="0"/>
      <dgm:spPr/>
    </dgm:pt>
    <dgm:pt modelId="{50234621-D62D-4522-B40C-3A6879802384}" type="pres">
      <dgm:prSet presAssocID="{7368D381-D459-41C1-A4F0-742FDF45E33C}" presName="parentText" presStyleLbl="alignNode1" presStyleIdx="3" presStyleCnt="4">
        <dgm:presLayoutVars>
          <dgm:chMax val="1"/>
          <dgm:bulletEnabled val="1"/>
        </dgm:presLayoutVars>
      </dgm:prSet>
      <dgm:spPr/>
    </dgm:pt>
    <dgm:pt modelId="{076AB36F-8BD7-44E5-83A9-5133FEE7BB2A}" type="pres">
      <dgm:prSet presAssocID="{7368D381-D459-41C1-A4F0-742FDF45E33C}" presName="descendantText" presStyleLbl="alignAcc1" presStyleIdx="3" presStyleCnt="4">
        <dgm:presLayoutVars>
          <dgm:bulletEnabled val="1"/>
        </dgm:presLayoutVars>
      </dgm:prSet>
      <dgm:spPr/>
    </dgm:pt>
  </dgm:ptLst>
  <dgm:cxnLst>
    <dgm:cxn modelId="{5FBEA302-CA6D-4EB6-8902-1FDD94C0033B}" type="presOf" srcId="{EDB2CC30-8CFF-4A5E-BC98-CE7DDF376B80}" destId="{CA7B6EC5-5ECE-4615-AB69-383E43F680F6}" srcOrd="0" destOrd="0" presId="urn:microsoft.com/office/officeart/2005/8/layout/chevron2"/>
    <dgm:cxn modelId="{8B069E06-4E7B-4A4B-B796-453D87C5B321}" srcId="{EDB2CC30-8CFF-4A5E-BC98-CE7DDF376B80}" destId="{7F6E06E1-7F9D-4E38-8E8E-DF1C64D9AA0E}" srcOrd="2" destOrd="0" parTransId="{76606264-F618-4C2C-B96C-3156CB59ADB7}" sibTransId="{32291A65-3EC0-4F15-A278-F2A40F8987A6}"/>
    <dgm:cxn modelId="{DF6CD133-E444-4BDF-8368-2B6CBF2129AF}" srcId="{7368D381-D459-41C1-A4F0-742FDF45E33C}" destId="{3434C597-1914-455B-B7FE-46986305EA37}" srcOrd="0" destOrd="0" parTransId="{54BA9500-5975-4457-BC4F-BEDAC63B9B42}" sibTransId="{A2C2F7BC-8DBA-427B-A546-4386BEFD488A}"/>
    <dgm:cxn modelId="{D8495734-3897-48F4-9259-B7EA4D61BDBE}" type="presOf" srcId="{C0F57F0F-3356-4B91-B065-E5D54F2C40E8}" destId="{24E7FE06-B675-4805-93CC-73772FE25CA4}" srcOrd="0" destOrd="0" presId="urn:microsoft.com/office/officeart/2005/8/layout/chevron2"/>
    <dgm:cxn modelId="{750DC735-9165-4323-B790-BC9C2ACB2AF1}" type="presOf" srcId="{E540AFAE-7CF7-47CA-B305-88132F767336}" destId="{8214ED90-ACAA-4C86-88B1-05C3D6340300}" srcOrd="0" destOrd="0" presId="urn:microsoft.com/office/officeart/2005/8/layout/chevron2"/>
    <dgm:cxn modelId="{F9939B5B-54DA-458A-978D-3D46BDF3B6C3}" type="presOf" srcId="{CE45EE16-1D1B-4185-8029-4CEF22345DC7}" destId="{5D76AB03-D884-47D5-89B7-882AD97A9090}" srcOrd="0" destOrd="0" presId="urn:microsoft.com/office/officeart/2005/8/layout/chevron2"/>
    <dgm:cxn modelId="{C09F0143-9B8E-4064-8231-9D2C15262A4D}" type="presOf" srcId="{DBEB36B5-7B6D-4B73-9FFF-48E3639EF203}" destId="{A789F97D-CC98-46F9-A013-1CC117D574DA}" srcOrd="0" destOrd="0" presId="urn:microsoft.com/office/officeart/2005/8/layout/chevron2"/>
    <dgm:cxn modelId="{B71AB46C-A7F3-4641-859A-63164C501D4C}" srcId="{CE45EE16-1D1B-4185-8029-4CEF22345DC7}" destId="{C0F57F0F-3356-4B91-B065-E5D54F2C40E8}" srcOrd="0" destOrd="0" parTransId="{C75112DF-77FB-4332-A69F-F298598ABC3D}" sibTransId="{8782586C-D7F9-4EA1-9426-2547D87209BA}"/>
    <dgm:cxn modelId="{F2C40B6E-0F4E-4C94-A8E5-01B035CDC8DF}" srcId="{EDB2CC30-8CFF-4A5E-BC98-CE7DDF376B80}" destId="{7368D381-D459-41C1-A4F0-742FDF45E33C}" srcOrd="3" destOrd="0" parTransId="{ABB4EFDC-2D71-43F6-93A4-70F09AFB6583}" sibTransId="{98393CE6-9FDF-480B-B990-152A09F50536}"/>
    <dgm:cxn modelId="{FCCC6250-74D5-42A4-9DA2-6E52580AEFEB}" type="presOf" srcId="{3434C597-1914-455B-B7FE-46986305EA37}" destId="{076AB36F-8BD7-44E5-83A9-5133FEE7BB2A}" srcOrd="0" destOrd="0" presId="urn:microsoft.com/office/officeart/2005/8/layout/chevron2"/>
    <dgm:cxn modelId="{9925A98F-A5C3-4E65-8963-4E0FAE04DE81}" srcId="{EDB2CC30-8CFF-4A5E-BC98-CE7DDF376B80}" destId="{CE45EE16-1D1B-4185-8029-4CEF22345DC7}" srcOrd="1" destOrd="0" parTransId="{1D313D39-8D02-48B7-A07D-6AFB4D6DB994}" sibTransId="{2A7CFD4E-867D-458A-8803-678D059F34EF}"/>
    <dgm:cxn modelId="{AE971993-51C8-4863-831D-55DA519CC204}" type="presOf" srcId="{A2E78310-29F4-4C8A-A7A9-D4BCBBDF8C4E}" destId="{E904AA56-549E-4645-95D8-0113DF8D0577}" srcOrd="0" destOrd="0" presId="urn:microsoft.com/office/officeart/2005/8/layout/chevron2"/>
    <dgm:cxn modelId="{CEC381B6-C116-47FF-9D88-87F31FBC8172}" srcId="{7F6E06E1-7F9D-4E38-8E8E-DF1C64D9AA0E}" destId="{DBEB36B5-7B6D-4B73-9FFF-48E3639EF203}" srcOrd="0" destOrd="0" parTransId="{6D4A1070-49B7-42A5-ADFA-0BF620CE1BD9}" sibTransId="{8F762E35-E64A-4E18-827C-71746A09FD6C}"/>
    <dgm:cxn modelId="{A871BFCE-023A-41BE-BB68-9CA5431303DB}" type="presOf" srcId="{7368D381-D459-41C1-A4F0-742FDF45E33C}" destId="{50234621-D62D-4522-B40C-3A6879802384}" srcOrd="0" destOrd="0" presId="urn:microsoft.com/office/officeart/2005/8/layout/chevron2"/>
    <dgm:cxn modelId="{23D220E4-3D2D-423C-BB47-C73DC91ADB07}" type="presOf" srcId="{7F6E06E1-7F9D-4E38-8E8E-DF1C64D9AA0E}" destId="{75D4DBF4-F96A-412F-847A-058946E339E3}" srcOrd="0" destOrd="0" presId="urn:microsoft.com/office/officeart/2005/8/layout/chevron2"/>
    <dgm:cxn modelId="{E21521F2-B047-43DE-BAA0-C044E8B99851}" srcId="{EDB2CC30-8CFF-4A5E-BC98-CE7DDF376B80}" destId="{E540AFAE-7CF7-47CA-B305-88132F767336}" srcOrd="0" destOrd="0" parTransId="{802B619A-42E8-4855-A059-2020950C88AA}" sibTransId="{0AC100F9-8A45-41B8-BD2F-2208E318A9C1}"/>
    <dgm:cxn modelId="{A8611CF8-D347-4F08-B83A-9EEE7BEE96C6}" srcId="{E540AFAE-7CF7-47CA-B305-88132F767336}" destId="{A2E78310-29F4-4C8A-A7A9-D4BCBBDF8C4E}" srcOrd="0" destOrd="0" parTransId="{887D6BCC-8C7D-439C-B212-B3BAB630D8F1}" sibTransId="{73C810DA-7AEB-44B3-B53F-704CEE3BF715}"/>
    <dgm:cxn modelId="{4FC1604E-94A0-4438-8C89-AD3AC07D2F95}" type="presParOf" srcId="{CA7B6EC5-5ECE-4615-AB69-383E43F680F6}" destId="{2C473AB5-3C10-4704-B5B9-FADE9C749C2F}" srcOrd="0" destOrd="0" presId="urn:microsoft.com/office/officeart/2005/8/layout/chevron2"/>
    <dgm:cxn modelId="{AA9342CE-E81B-4DCE-B2E6-EAFBF914D208}" type="presParOf" srcId="{2C473AB5-3C10-4704-B5B9-FADE9C749C2F}" destId="{8214ED90-ACAA-4C86-88B1-05C3D6340300}" srcOrd="0" destOrd="0" presId="urn:microsoft.com/office/officeart/2005/8/layout/chevron2"/>
    <dgm:cxn modelId="{DB6F985B-A30B-4D14-B405-4A988484F810}" type="presParOf" srcId="{2C473AB5-3C10-4704-B5B9-FADE9C749C2F}" destId="{E904AA56-549E-4645-95D8-0113DF8D0577}" srcOrd="1" destOrd="0" presId="urn:microsoft.com/office/officeart/2005/8/layout/chevron2"/>
    <dgm:cxn modelId="{EB00AC6E-5825-411A-BBF4-BC19C27D64B0}" type="presParOf" srcId="{CA7B6EC5-5ECE-4615-AB69-383E43F680F6}" destId="{F1FFD7DF-79BF-4387-B383-2BFA16AA0D29}" srcOrd="1" destOrd="0" presId="urn:microsoft.com/office/officeart/2005/8/layout/chevron2"/>
    <dgm:cxn modelId="{E341B926-C46D-4945-B543-DB8325C4A501}" type="presParOf" srcId="{CA7B6EC5-5ECE-4615-AB69-383E43F680F6}" destId="{C81B9EA3-8D18-43C6-A513-6D51DAE4C1C2}" srcOrd="2" destOrd="0" presId="urn:microsoft.com/office/officeart/2005/8/layout/chevron2"/>
    <dgm:cxn modelId="{F6F88BB9-CF80-419C-B363-35F77DD8B76F}" type="presParOf" srcId="{C81B9EA3-8D18-43C6-A513-6D51DAE4C1C2}" destId="{5D76AB03-D884-47D5-89B7-882AD97A9090}" srcOrd="0" destOrd="0" presId="urn:microsoft.com/office/officeart/2005/8/layout/chevron2"/>
    <dgm:cxn modelId="{FED1C4BB-A9BA-4A3B-86A2-CEDBCD5D666B}" type="presParOf" srcId="{C81B9EA3-8D18-43C6-A513-6D51DAE4C1C2}" destId="{24E7FE06-B675-4805-93CC-73772FE25CA4}" srcOrd="1" destOrd="0" presId="urn:microsoft.com/office/officeart/2005/8/layout/chevron2"/>
    <dgm:cxn modelId="{988E65E4-5329-4495-A7B8-A1951E687EDF}" type="presParOf" srcId="{CA7B6EC5-5ECE-4615-AB69-383E43F680F6}" destId="{48E91D22-A929-4B8E-AE4F-6D7009C92008}" srcOrd="3" destOrd="0" presId="urn:microsoft.com/office/officeart/2005/8/layout/chevron2"/>
    <dgm:cxn modelId="{9A8958D6-F851-4B5C-B9DC-24EB49FC6EC3}" type="presParOf" srcId="{CA7B6EC5-5ECE-4615-AB69-383E43F680F6}" destId="{A8DA7283-DB2D-4C0F-B5AD-D15C7FCC117D}" srcOrd="4" destOrd="0" presId="urn:microsoft.com/office/officeart/2005/8/layout/chevron2"/>
    <dgm:cxn modelId="{0E1762EA-B8AD-4EDC-935B-CA629E1EFCCE}" type="presParOf" srcId="{A8DA7283-DB2D-4C0F-B5AD-D15C7FCC117D}" destId="{75D4DBF4-F96A-412F-847A-058946E339E3}" srcOrd="0" destOrd="0" presId="urn:microsoft.com/office/officeart/2005/8/layout/chevron2"/>
    <dgm:cxn modelId="{F18A89E0-3421-4A08-9DB6-D9700A8A7E2D}" type="presParOf" srcId="{A8DA7283-DB2D-4C0F-B5AD-D15C7FCC117D}" destId="{A789F97D-CC98-46F9-A013-1CC117D574DA}" srcOrd="1" destOrd="0" presId="urn:microsoft.com/office/officeart/2005/8/layout/chevron2"/>
    <dgm:cxn modelId="{73D932B3-7BD6-47EC-AFBB-D543C70C1491}" type="presParOf" srcId="{CA7B6EC5-5ECE-4615-AB69-383E43F680F6}" destId="{9121A01B-0EA8-4215-AEE9-5E522D49238F}" srcOrd="5" destOrd="0" presId="urn:microsoft.com/office/officeart/2005/8/layout/chevron2"/>
    <dgm:cxn modelId="{CCF0A1C1-9A8E-46CC-81BE-F1BE531367FA}" type="presParOf" srcId="{CA7B6EC5-5ECE-4615-AB69-383E43F680F6}" destId="{E069B63F-ACA1-4306-B1AD-718F680A5F49}" srcOrd="6" destOrd="0" presId="urn:microsoft.com/office/officeart/2005/8/layout/chevron2"/>
    <dgm:cxn modelId="{FF9F55B2-B85C-4F5E-8778-EBF66C8CBDE4}" type="presParOf" srcId="{E069B63F-ACA1-4306-B1AD-718F680A5F49}" destId="{50234621-D62D-4522-B40C-3A6879802384}" srcOrd="0" destOrd="0" presId="urn:microsoft.com/office/officeart/2005/8/layout/chevron2"/>
    <dgm:cxn modelId="{0677B5C0-CF5D-4CFF-873A-7453A1401241}" type="presParOf" srcId="{E069B63F-ACA1-4306-B1AD-718F680A5F49}" destId="{076AB36F-8BD7-44E5-83A9-5133FEE7BB2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DB2CC30-8CFF-4A5E-BC98-CE7DDF376B80}" type="doc">
      <dgm:prSet loTypeId="urn:microsoft.com/office/officeart/2005/8/layout/chevron2" loCatId="list" qsTypeId="urn:microsoft.com/office/officeart/2005/8/quickstyle/simple3" qsCatId="simple" csTypeId="urn:microsoft.com/office/officeart/2005/8/colors/accent1_2" csCatId="accent1" phldr="1"/>
      <dgm:spPr/>
      <dgm:t>
        <a:bodyPr/>
        <a:lstStyle/>
        <a:p>
          <a:endParaRPr lang="ru-RU"/>
        </a:p>
      </dgm:t>
    </dgm:pt>
    <dgm:pt modelId="{E540AFAE-7CF7-47CA-B305-88132F767336}">
      <dgm:prSet phldrT="[Текст]" custT="1"/>
      <dgm:spPr/>
      <dgm:t>
        <a:bodyPr/>
        <a:lstStyle/>
        <a:p>
          <a:r>
            <a:rPr lang="kk-KZ" sz="3200" dirty="0">
              <a:latin typeface="Times New Roman" pitchFamily="18" charset="0"/>
              <a:cs typeface="Times New Roman" pitchFamily="18" charset="0"/>
            </a:rPr>
            <a:t>1</a:t>
          </a:r>
          <a:endParaRPr lang="ru-RU" sz="3200" dirty="0">
            <a:latin typeface="Times New Roman" pitchFamily="18" charset="0"/>
            <a:cs typeface="Times New Roman" pitchFamily="18" charset="0"/>
          </a:endParaRPr>
        </a:p>
      </dgm:t>
    </dgm:pt>
    <dgm:pt modelId="{802B619A-42E8-4855-A059-2020950C88AA}" type="parTrans" cxnId="{E21521F2-B047-43DE-BAA0-C044E8B99851}">
      <dgm:prSet/>
      <dgm:spPr/>
      <dgm:t>
        <a:bodyPr/>
        <a:lstStyle/>
        <a:p>
          <a:endParaRPr lang="ru-RU" sz="3200">
            <a:latin typeface="Times New Roman" pitchFamily="18" charset="0"/>
            <a:cs typeface="Times New Roman" pitchFamily="18" charset="0"/>
          </a:endParaRPr>
        </a:p>
      </dgm:t>
    </dgm:pt>
    <dgm:pt modelId="{0AC100F9-8A45-41B8-BD2F-2208E318A9C1}" type="sibTrans" cxnId="{E21521F2-B047-43DE-BAA0-C044E8B99851}">
      <dgm:prSet/>
      <dgm:spPr/>
      <dgm:t>
        <a:bodyPr/>
        <a:lstStyle/>
        <a:p>
          <a:endParaRPr lang="ru-RU" sz="3200">
            <a:latin typeface="Times New Roman" pitchFamily="18" charset="0"/>
            <a:cs typeface="Times New Roman" pitchFamily="18" charset="0"/>
          </a:endParaRPr>
        </a:p>
      </dgm:t>
    </dgm:pt>
    <dgm:pt modelId="{A2E78310-29F4-4C8A-A7A9-D4BCBBDF8C4E}">
      <dgm:prSet phldrT="[Текст]" custT="1"/>
      <dgm:spPr/>
      <dgm:t>
        <a:bodyPr/>
        <a:lstStyle/>
        <a:p>
          <a:r>
            <a:rPr lang="kk-KZ" sz="3200" b="1" dirty="0">
              <a:latin typeface="Times New Roman" pitchFamily="18" charset="0"/>
              <a:cs typeface="Times New Roman" pitchFamily="18" charset="0"/>
            </a:rPr>
            <a:t>Бірлескен кәсіпкерлік</a:t>
          </a:r>
          <a:r>
            <a:rPr lang="kk-KZ" sz="3200" dirty="0">
              <a:latin typeface="Times New Roman" pitchFamily="18" charset="0"/>
              <a:cs typeface="Times New Roman" pitchFamily="18" charset="0"/>
            </a:rPr>
            <a:t> </a:t>
          </a:r>
          <a:endParaRPr lang="ru-RU" sz="3200" dirty="0">
            <a:latin typeface="Times New Roman" pitchFamily="18" charset="0"/>
            <a:cs typeface="Times New Roman" pitchFamily="18" charset="0"/>
          </a:endParaRPr>
        </a:p>
      </dgm:t>
    </dgm:pt>
    <dgm:pt modelId="{887D6BCC-8C7D-439C-B212-B3BAB630D8F1}" type="parTrans" cxnId="{A8611CF8-D347-4F08-B83A-9EEE7BEE96C6}">
      <dgm:prSet/>
      <dgm:spPr/>
      <dgm:t>
        <a:bodyPr/>
        <a:lstStyle/>
        <a:p>
          <a:endParaRPr lang="ru-RU" sz="3200">
            <a:latin typeface="Times New Roman" pitchFamily="18" charset="0"/>
            <a:cs typeface="Times New Roman" pitchFamily="18" charset="0"/>
          </a:endParaRPr>
        </a:p>
      </dgm:t>
    </dgm:pt>
    <dgm:pt modelId="{73C810DA-7AEB-44B3-B53F-704CEE3BF715}" type="sibTrans" cxnId="{A8611CF8-D347-4F08-B83A-9EEE7BEE96C6}">
      <dgm:prSet/>
      <dgm:spPr/>
      <dgm:t>
        <a:bodyPr/>
        <a:lstStyle/>
        <a:p>
          <a:endParaRPr lang="ru-RU" sz="3200">
            <a:latin typeface="Times New Roman" pitchFamily="18" charset="0"/>
            <a:cs typeface="Times New Roman" pitchFamily="18" charset="0"/>
          </a:endParaRPr>
        </a:p>
      </dgm:t>
    </dgm:pt>
    <dgm:pt modelId="{CE45EE16-1D1B-4185-8029-4CEF22345DC7}">
      <dgm:prSet phldrT="[Текст]" custT="1"/>
      <dgm:spPr/>
      <dgm:t>
        <a:bodyPr/>
        <a:lstStyle/>
        <a:p>
          <a:r>
            <a:rPr lang="kk-KZ" sz="3200" dirty="0">
              <a:latin typeface="Times New Roman" pitchFamily="18" charset="0"/>
              <a:cs typeface="Times New Roman" pitchFamily="18" charset="0"/>
            </a:rPr>
            <a:t>2</a:t>
          </a:r>
          <a:endParaRPr lang="ru-RU" sz="3200" dirty="0">
            <a:latin typeface="Times New Roman" pitchFamily="18" charset="0"/>
            <a:cs typeface="Times New Roman" pitchFamily="18" charset="0"/>
          </a:endParaRPr>
        </a:p>
      </dgm:t>
    </dgm:pt>
    <dgm:pt modelId="{1D313D39-8D02-48B7-A07D-6AFB4D6DB994}" type="parTrans" cxnId="{9925A98F-A5C3-4E65-8963-4E0FAE04DE81}">
      <dgm:prSet/>
      <dgm:spPr/>
      <dgm:t>
        <a:bodyPr/>
        <a:lstStyle/>
        <a:p>
          <a:endParaRPr lang="ru-RU" sz="3200">
            <a:latin typeface="Times New Roman" pitchFamily="18" charset="0"/>
            <a:cs typeface="Times New Roman" pitchFamily="18" charset="0"/>
          </a:endParaRPr>
        </a:p>
      </dgm:t>
    </dgm:pt>
    <dgm:pt modelId="{2A7CFD4E-867D-458A-8803-678D059F34EF}" type="sibTrans" cxnId="{9925A98F-A5C3-4E65-8963-4E0FAE04DE81}">
      <dgm:prSet/>
      <dgm:spPr/>
      <dgm:t>
        <a:bodyPr/>
        <a:lstStyle/>
        <a:p>
          <a:endParaRPr lang="ru-RU" sz="3200">
            <a:latin typeface="Times New Roman" pitchFamily="18" charset="0"/>
            <a:cs typeface="Times New Roman" pitchFamily="18" charset="0"/>
          </a:endParaRPr>
        </a:p>
      </dgm:t>
    </dgm:pt>
    <dgm:pt modelId="{C0F57F0F-3356-4B91-B065-E5D54F2C40E8}">
      <dgm:prSet phldrT="[Текст]" custT="1"/>
      <dgm:spPr/>
      <dgm:t>
        <a:bodyPr/>
        <a:lstStyle/>
        <a:p>
          <a:r>
            <a:rPr lang="kk-KZ" sz="3200" b="1" dirty="0">
              <a:latin typeface="Times New Roman" pitchFamily="18" charset="0"/>
              <a:cs typeface="Times New Roman" pitchFamily="18" charset="0"/>
            </a:rPr>
            <a:t>Өндірістік кооперация</a:t>
          </a:r>
          <a:r>
            <a:rPr lang="kk-KZ" sz="3200" dirty="0">
              <a:latin typeface="Times New Roman" pitchFamily="18" charset="0"/>
              <a:cs typeface="Times New Roman" pitchFamily="18" charset="0"/>
            </a:rPr>
            <a:t> </a:t>
          </a:r>
          <a:endParaRPr lang="ru-RU" sz="3200" dirty="0">
            <a:latin typeface="Times New Roman" pitchFamily="18" charset="0"/>
            <a:cs typeface="Times New Roman" pitchFamily="18" charset="0"/>
          </a:endParaRPr>
        </a:p>
      </dgm:t>
    </dgm:pt>
    <dgm:pt modelId="{C75112DF-77FB-4332-A69F-F298598ABC3D}" type="parTrans" cxnId="{B71AB46C-A7F3-4641-859A-63164C501D4C}">
      <dgm:prSet/>
      <dgm:spPr/>
      <dgm:t>
        <a:bodyPr/>
        <a:lstStyle/>
        <a:p>
          <a:endParaRPr lang="ru-RU" sz="3200">
            <a:latin typeface="Times New Roman" pitchFamily="18" charset="0"/>
            <a:cs typeface="Times New Roman" pitchFamily="18" charset="0"/>
          </a:endParaRPr>
        </a:p>
      </dgm:t>
    </dgm:pt>
    <dgm:pt modelId="{8782586C-D7F9-4EA1-9426-2547D87209BA}" type="sibTrans" cxnId="{B71AB46C-A7F3-4641-859A-63164C501D4C}">
      <dgm:prSet/>
      <dgm:spPr/>
      <dgm:t>
        <a:bodyPr/>
        <a:lstStyle/>
        <a:p>
          <a:endParaRPr lang="ru-RU" sz="3200">
            <a:latin typeface="Times New Roman" pitchFamily="18" charset="0"/>
            <a:cs typeface="Times New Roman" pitchFamily="18" charset="0"/>
          </a:endParaRPr>
        </a:p>
      </dgm:t>
    </dgm:pt>
    <dgm:pt modelId="{7F6E06E1-7F9D-4E38-8E8E-DF1C64D9AA0E}">
      <dgm:prSet custT="1"/>
      <dgm:spPr/>
      <dgm:t>
        <a:bodyPr/>
        <a:lstStyle/>
        <a:p>
          <a:r>
            <a:rPr lang="kk-KZ" sz="3200" dirty="0">
              <a:latin typeface="Times New Roman" pitchFamily="18" charset="0"/>
              <a:cs typeface="Times New Roman" pitchFamily="18" charset="0"/>
            </a:rPr>
            <a:t>3</a:t>
          </a:r>
          <a:endParaRPr lang="ru-RU" sz="3200" dirty="0">
            <a:latin typeface="Times New Roman" pitchFamily="18" charset="0"/>
            <a:cs typeface="Times New Roman" pitchFamily="18" charset="0"/>
          </a:endParaRPr>
        </a:p>
      </dgm:t>
    </dgm:pt>
    <dgm:pt modelId="{76606264-F618-4C2C-B96C-3156CB59ADB7}" type="parTrans" cxnId="{8B069E06-4E7B-4A4B-B796-453D87C5B321}">
      <dgm:prSet/>
      <dgm:spPr/>
      <dgm:t>
        <a:bodyPr/>
        <a:lstStyle/>
        <a:p>
          <a:endParaRPr lang="ru-RU" sz="3200">
            <a:latin typeface="Times New Roman" pitchFamily="18" charset="0"/>
            <a:cs typeface="Times New Roman" pitchFamily="18" charset="0"/>
          </a:endParaRPr>
        </a:p>
      </dgm:t>
    </dgm:pt>
    <dgm:pt modelId="{32291A65-3EC0-4F15-A278-F2A40F8987A6}" type="sibTrans" cxnId="{8B069E06-4E7B-4A4B-B796-453D87C5B321}">
      <dgm:prSet/>
      <dgm:spPr/>
      <dgm:t>
        <a:bodyPr/>
        <a:lstStyle/>
        <a:p>
          <a:endParaRPr lang="ru-RU" sz="3200">
            <a:latin typeface="Times New Roman" pitchFamily="18" charset="0"/>
            <a:cs typeface="Times New Roman" pitchFamily="18" charset="0"/>
          </a:endParaRPr>
        </a:p>
      </dgm:t>
    </dgm:pt>
    <dgm:pt modelId="{DBEB36B5-7B6D-4B73-9FFF-48E3639EF203}">
      <dgm:prSet custT="1"/>
      <dgm:spPr/>
      <dgm:t>
        <a:bodyPr/>
        <a:lstStyle/>
        <a:p>
          <a:r>
            <a:rPr lang="kk-KZ" sz="3200" b="1" dirty="0">
              <a:latin typeface="Times New Roman" pitchFamily="18" charset="0"/>
              <a:cs typeface="Times New Roman" pitchFamily="18" charset="0"/>
            </a:rPr>
            <a:t>Мердігерлік (қосалқы мердігерлік) өндіріс</a:t>
          </a:r>
          <a:endParaRPr lang="ru-RU" sz="3200" dirty="0">
            <a:latin typeface="Times New Roman" pitchFamily="18" charset="0"/>
            <a:cs typeface="Times New Roman" pitchFamily="18" charset="0"/>
          </a:endParaRPr>
        </a:p>
      </dgm:t>
    </dgm:pt>
    <dgm:pt modelId="{6D4A1070-49B7-42A5-ADFA-0BF620CE1BD9}" type="parTrans" cxnId="{CEC381B6-C116-47FF-9D88-87F31FBC8172}">
      <dgm:prSet/>
      <dgm:spPr/>
      <dgm:t>
        <a:bodyPr/>
        <a:lstStyle/>
        <a:p>
          <a:endParaRPr lang="ru-RU" sz="3200">
            <a:latin typeface="Times New Roman" pitchFamily="18" charset="0"/>
            <a:cs typeface="Times New Roman" pitchFamily="18" charset="0"/>
          </a:endParaRPr>
        </a:p>
      </dgm:t>
    </dgm:pt>
    <dgm:pt modelId="{8F762E35-E64A-4E18-827C-71746A09FD6C}" type="sibTrans" cxnId="{CEC381B6-C116-47FF-9D88-87F31FBC8172}">
      <dgm:prSet/>
      <dgm:spPr/>
      <dgm:t>
        <a:bodyPr/>
        <a:lstStyle/>
        <a:p>
          <a:endParaRPr lang="ru-RU" sz="3200">
            <a:latin typeface="Times New Roman" pitchFamily="18" charset="0"/>
            <a:cs typeface="Times New Roman" pitchFamily="18" charset="0"/>
          </a:endParaRPr>
        </a:p>
      </dgm:t>
    </dgm:pt>
    <dgm:pt modelId="{7368D381-D459-41C1-A4F0-742FDF45E33C}">
      <dgm:prSet custT="1"/>
      <dgm:spPr/>
      <dgm:t>
        <a:bodyPr/>
        <a:lstStyle/>
        <a:p>
          <a:r>
            <a:rPr lang="kk-KZ" sz="3200" dirty="0">
              <a:latin typeface="Times New Roman" pitchFamily="18" charset="0"/>
              <a:cs typeface="Times New Roman" pitchFamily="18" charset="0"/>
            </a:rPr>
            <a:t>4</a:t>
          </a:r>
          <a:endParaRPr lang="ru-RU" sz="3200" dirty="0">
            <a:latin typeface="Times New Roman" pitchFamily="18" charset="0"/>
            <a:cs typeface="Times New Roman" pitchFamily="18" charset="0"/>
          </a:endParaRPr>
        </a:p>
      </dgm:t>
    </dgm:pt>
    <dgm:pt modelId="{ABB4EFDC-2D71-43F6-93A4-70F09AFB6583}" type="parTrans" cxnId="{F2C40B6E-0F4E-4C94-A8E5-01B035CDC8DF}">
      <dgm:prSet/>
      <dgm:spPr/>
      <dgm:t>
        <a:bodyPr/>
        <a:lstStyle/>
        <a:p>
          <a:endParaRPr lang="ru-RU" sz="3200">
            <a:latin typeface="Times New Roman" pitchFamily="18" charset="0"/>
            <a:cs typeface="Times New Roman" pitchFamily="18" charset="0"/>
          </a:endParaRPr>
        </a:p>
      </dgm:t>
    </dgm:pt>
    <dgm:pt modelId="{98393CE6-9FDF-480B-B990-152A09F50536}" type="sibTrans" cxnId="{F2C40B6E-0F4E-4C94-A8E5-01B035CDC8DF}">
      <dgm:prSet/>
      <dgm:spPr/>
      <dgm:t>
        <a:bodyPr/>
        <a:lstStyle/>
        <a:p>
          <a:endParaRPr lang="ru-RU" sz="3200">
            <a:latin typeface="Times New Roman" pitchFamily="18" charset="0"/>
            <a:cs typeface="Times New Roman" pitchFamily="18" charset="0"/>
          </a:endParaRPr>
        </a:p>
      </dgm:t>
    </dgm:pt>
    <dgm:pt modelId="{3434C597-1914-455B-B7FE-46986305EA37}">
      <dgm:prSet custT="1"/>
      <dgm:spPr/>
      <dgm:t>
        <a:bodyPr/>
        <a:lstStyle/>
        <a:p>
          <a:r>
            <a:rPr lang="kk-KZ" sz="3200" b="1" dirty="0">
              <a:latin typeface="Times New Roman" pitchFamily="18" charset="0"/>
              <a:cs typeface="Times New Roman" pitchFamily="18" charset="0"/>
            </a:rPr>
            <a:t>Келісім-шарт (контракт) бойынша басқару</a:t>
          </a:r>
          <a:r>
            <a:rPr lang="kk-KZ" sz="3200" dirty="0">
              <a:latin typeface="Times New Roman" pitchFamily="18" charset="0"/>
              <a:cs typeface="Times New Roman" pitchFamily="18" charset="0"/>
            </a:rPr>
            <a:t> </a:t>
          </a:r>
          <a:endParaRPr lang="ru-RU" sz="3200" dirty="0">
            <a:latin typeface="Times New Roman" pitchFamily="18" charset="0"/>
            <a:cs typeface="Times New Roman" pitchFamily="18" charset="0"/>
          </a:endParaRPr>
        </a:p>
      </dgm:t>
    </dgm:pt>
    <dgm:pt modelId="{54BA9500-5975-4457-BC4F-BEDAC63B9B42}" type="parTrans" cxnId="{DF6CD133-E444-4BDF-8368-2B6CBF2129AF}">
      <dgm:prSet/>
      <dgm:spPr/>
      <dgm:t>
        <a:bodyPr/>
        <a:lstStyle/>
        <a:p>
          <a:endParaRPr lang="ru-RU" sz="3200">
            <a:latin typeface="Times New Roman" pitchFamily="18" charset="0"/>
            <a:cs typeface="Times New Roman" pitchFamily="18" charset="0"/>
          </a:endParaRPr>
        </a:p>
      </dgm:t>
    </dgm:pt>
    <dgm:pt modelId="{A2C2F7BC-8DBA-427B-A546-4386BEFD488A}" type="sibTrans" cxnId="{DF6CD133-E444-4BDF-8368-2B6CBF2129AF}">
      <dgm:prSet/>
      <dgm:spPr/>
      <dgm:t>
        <a:bodyPr/>
        <a:lstStyle/>
        <a:p>
          <a:endParaRPr lang="ru-RU" sz="3200">
            <a:latin typeface="Times New Roman" pitchFamily="18" charset="0"/>
            <a:cs typeface="Times New Roman" pitchFamily="18" charset="0"/>
          </a:endParaRPr>
        </a:p>
      </dgm:t>
    </dgm:pt>
    <dgm:pt modelId="{43C8A537-D06D-4457-B57A-DEDC5A68D6A3}">
      <dgm:prSet custT="1"/>
      <dgm:spPr/>
      <dgm:t>
        <a:bodyPr/>
        <a:lstStyle/>
        <a:p>
          <a:r>
            <a:rPr lang="kk-KZ" sz="3200" b="1" dirty="0">
              <a:latin typeface="Times New Roman" pitchFamily="18" charset="0"/>
              <a:cs typeface="Times New Roman" pitchFamily="18" charset="0"/>
            </a:rPr>
            <a:t>5</a:t>
          </a:r>
          <a:endParaRPr lang="ru-RU" sz="3200" dirty="0">
            <a:latin typeface="Times New Roman" pitchFamily="18" charset="0"/>
            <a:cs typeface="Times New Roman" pitchFamily="18" charset="0"/>
          </a:endParaRPr>
        </a:p>
      </dgm:t>
    </dgm:pt>
    <dgm:pt modelId="{C55D2479-0D04-4DA7-81BE-4080A0F5D5FB}" type="parTrans" cxnId="{0932E2CE-5DFC-4575-8BDC-7FF30AF0653B}">
      <dgm:prSet/>
      <dgm:spPr/>
      <dgm:t>
        <a:bodyPr/>
        <a:lstStyle/>
        <a:p>
          <a:endParaRPr lang="ru-RU" sz="3200">
            <a:latin typeface="Times New Roman" pitchFamily="18" charset="0"/>
            <a:cs typeface="Times New Roman" pitchFamily="18" charset="0"/>
          </a:endParaRPr>
        </a:p>
      </dgm:t>
    </dgm:pt>
    <dgm:pt modelId="{32B63970-347A-4F5E-A5EB-9AE04C034AEC}" type="sibTrans" cxnId="{0932E2CE-5DFC-4575-8BDC-7FF30AF0653B}">
      <dgm:prSet/>
      <dgm:spPr/>
      <dgm:t>
        <a:bodyPr/>
        <a:lstStyle/>
        <a:p>
          <a:endParaRPr lang="ru-RU" sz="3200">
            <a:latin typeface="Times New Roman" pitchFamily="18" charset="0"/>
            <a:cs typeface="Times New Roman" pitchFamily="18" charset="0"/>
          </a:endParaRPr>
        </a:p>
      </dgm:t>
    </dgm:pt>
    <dgm:pt modelId="{DC977655-55AD-4BF5-AD2E-05A0CE8438E3}">
      <dgm:prSet custT="1"/>
      <dgm:spPr/>
      <dgm:t>
        <a:bodyPr/>
        <a:lstStyle/>
        <a:p>
          <a:r>
            <a:rPr lang="kk-KZ" sz="3200" b="1" dirty="0">
              <a:latin typeface="Times New Roman" pitchFamily="18" charset="0"/>
              <a:cs typeface="Times New Roman" pitchFamily="18" charset="0"/>
            </a:rPr>
            <a:t>Жобалық қаржыландыру</a:t>
          </a:r>
          <a:r>
            <a:rPr lang="kk-KZ" sz="3200" dirty="0">
              <a:latin typeface="Times New Roman" pitchFamily="18" charset="0"/>
              <a:cs typeface="Times New Roman" pitchFamily="18" charset="0"/>
            </a:rPr>
            <a:t> </a:t>
          </a:r>
          <a:endParaRPr lang="ru-RU" sz="3200" dirty="0">
            <a:latin typeface="Times New Roman" pitchFamily="18" charset="0"/>
            <a:cs typeface="Times New Roman" pitchFamily="18" charset="0"/>
          </a:endParaRPr>
        </a:p>
      </dgm:t>
    </dgm:pt>
    <dgm:pt modelId="{659B483F-95AD-4362-8520-8EAD7B4312F9}" type="parTrans" cxnId="{0CF1911B-4E1B-4D15-8C3B-08091D55E9DA}">
      <dgm:prSet/>
      <dgm:spPr/>
      <dgm:t>
        <a:bodyPr/>
        <a:lstStyle/>
        <a:p>
          <a:endParaRPr lang="ru-RU" sz="3200">
            <a:latin typeface="Times New Roman" pitchFamily="18" charset="0"/>
            <a:cs typeface="Times New Roman" pitchFamily="18" charset="0"/>
          </a:endParaRPr>
        </a:p>
      </dgm:t>
    </dgm:pt>
    <dgm:pt modelId="{E309DDF5-24B1-455E-B221-50E76062FBD1}" type="sibTrans" cxnId="{0CF1911B-4E1B-4D15-8C3B-08091D55E9DA}">
      <dgm:prSet/>
      <dgm:spPr/>
      <dgm:t>
        <a:bodyPr/>
        <a:lstStyle/>
        <a:p>
          <a:endParaRPr lang="ru-RU" sz="3200">
            <a:latin typeface="Times New Roman" pitchFamily="18" charset="0"/>
            <a:cs typeface="Times New Roman" pitchFamily="18" charset="0"/>
          </a:endParaRPr>
        </a:p>
      </dgm:t>
    </dgm:pt>
    <dgm:pt modelId="{CA7B6EC5-5ECE-4615-AB69-383E43F680F6}" type="pres">
      <dgm:prSet presAssocID="{EDB2CC30-8CFF-4A5E-BC98-CE7DDF376B80}" presName="linearFlow" presStyleCnt="0">
        <dgm:presLayoutVars>
          <dgm:dir/>
          <dgm:animLvl val="lvl"/>
          <dgm:resizeHandles val="exact"/>
        </dgm:presLayoutVars>
      </dgm:prSet>
      <dgm:spPr/>
    </dgm:pt>
    <dgm:pt modelId="{2C473AB5-3C10-4704-B5B9-FADE9C749C2F}" type="pres">
      <dgm:prSet presAssocID="{E540AFAE-7CF7-47CA-B305-88132F767336}" presName="composite" presStyleCnt="0"/>
      <dgm:spPr/>
    </dgm:pt>
    <dgm:pt modelId="{8214ED90-ACAA-4C86-88B1-05C3D6340300}" type="pres">
      <dgm:prSet presAssocID="{E540AFAE-7CF7-47CA-B305-88132F767336}" presName="parentText" presStyleLbl="alignNode1" presStyleIdx="0" presStyleCnt="5">
        <dgm:presLayoutVars>
          <dgm:chMax val="1"/>
          <dgm:bulletEnabled val="1"/>
        </dgm:presLayoutVars>
      </dgm:prSet>
      <dgm:spPr/>
    </dgm:pt>
    <dgm:pt modelId="{E904AA56-549E-4645-95D8-0113DF8D0577}" type="pres">
      <dgm:prSet presAssocID="{E540AFAE-7CF7-47CA-B305-88132F767336}" presName="descendantText" presStyleLbl="alignAcc1" presStyleIdx="0" presStyleCnt="5" custLinFactNeighborX="0" custLinFactNeighborY="-653">
        <dgm:presLayoutVars>
          <dgm:bulletEnabled val="1"/>
        </dgm:presLayoutVars>
      </dgm:prSet>
      <dgm:spPr/>
    </dgm:pt>
    <dgm:pt modelId="{F1FFD7DF-79BF-4387-B383-2BFA16AA0D29}" type="pres">
      <dgm:prSet presAssocID="{0AC100F9-8A45-41B8-BD2F-2208E318A9C1}" presName="sp" presStyleCnt="0"/>
      <dgm:spPr/>
    </dgm:pt>
    <dgm:pt modelId="{C81B9EA3-8D18-43C6-A513-6D51DAE4C1C2}" type="pres">
      <dgm:prSet presAssocID="{CE45EE16-1D1B-4185-8029-4CEF22345DC7}" presName="composite" presStyleCnt="0"/>
      <dgm:spPr/>
    </dgm:pt>
    <dgm:pt modelId="{5D76AB03-D884-47D5-89B7-882AD97A9090}" type="pres">
      <dgm:prSet presAssocID="{CE45EE16-1D1B-4185-8029-4CEF22345DC7}" presName="parentText" presStyleLbl="alignNode1" presStyleIdx="1" presStyleCnt="5">
        <dgm:presLayoutVars>
          <dgm:chMax val="1"/>
          <dgm:bulletEnabled val="1"/>
        </dgm:presLayoutVars>
      </dgm:prSet>
      <dgm:spPr/>
    </dgm:pt>
    <dgm:pt modelId="{24E7FE06-B675-4805-93CC-73772FE25CA4}" type="pres">
      <dgm:prSet presAssocID="{CE45EE16-1D1B-4185-8029-4CEF22345DC7}" presName="descendantText" presStyleLbl="alignAcc1" presStyleIdx="1" presStyleCnt="5" custScaleY="62563">
        <dgm:presLayoutVars>
          <dgm:bulletEnabled val="1"/>
        </dgm:presLayoutVars>
      </dgm:prSet>
      <dgm:spPr/>
    </dgm:pt>
    <dgm:pt modelId="{48E91D22-A929-4B8E-AE4F-6D7009C92008}" type="pres">
      <dgm:prSet presAssocID="{2A7CFD4E-867D-458A-8803-678D059F34EF}" presName="sp" presStyleCnt="0"/>
      <dgm:spPr/>
    </dgm:pt>
    <dgm:pt modelId="{A8DA7283-DB2D-4C0F-B5AD-D15C7FCC117D}" type="pres">
      <dgm:prSet presAssocID="{7F6E06E1-7F9D-4E38-8E8E-DF1C64D9AA0E}" presName="composite" presStyleCnt="0"/>
      <dgm:spPr/>
    </dgm:pt>
    <dgm:pt modelId="{75D4DBF4-F96A-412F-847A-058946E339E3}" type="pres">
      <dgm:prSet presAssocID="{7F6E06E1-7F9D-4E38-8E8E-DF1C64D9AA0E}" presName="parentText" presStyleLbl="alignNode1" presStyleIdx="2" presStyleCnt="5" custLinFactNeighborX="-11095" custLinFactNeighborY="1225">
        <dgm:presLayoutVars>
          <dgm:chMax val="1"/>
          <dgm:bulletEnabled val="1"/>
        </dgm:presLayoutVars>
      </dgm:prSet>
      <dgm:spPr/>
    </dgm:pt>
    <dgm:pt modelId="{A789F97D-CC98-46F9-A013-1CC117D574DA}" type="pres">
      <dgm:prSet presAssocID="{7F6E06E1-7F9D-4E38-8E8E-DF1C64D9AA0E}" presName="descendantText" presStyleLbl="alignAcc1" presStyleIdx="2" presStyleCnt="5" custScaleY="94233" custLinFactNeighborX="-435" custLinFactNeighborY="-37487">
        <dgm:presLayoutVars>
          <dgm:bulletEnabled val="1"/>
        </dgm:presLayoutVars>
      </dgm:prSet>
      <dgm:spPr/>
    </dgm:pt>
    <dgm:pt modelId="{9121A01B-0EA8-4215-AEE9-5E522D49238F}" type="pres">
      <dgm:prSet presAssocID="{32291A65-3EC0-4F15-A278-F2A40F8987A6}" presName="sp" presStyleCnt="0"/>
      <dgm:spPr/>
    </dgm:pt>
    <dgm:pt modelId="{E069B63F-ACA1-4306-B1AD-718F680A5F49}" type="pres">
      <dgm:prSet presAssocID="{7368D381-D459-41C1-A4F0-742FDF45E33C}" presName="composite" presStyleCnt="0"/>
      <dgm:spPr/>
    </dgm:pt>
    <dgm:pt modelId="{50234621-D62D-4522-B40C-3A6879802384}" type="pres">
      <dgm:prSet presAssocID="{7368D381-D459-41C1-A4F0-742FDF45E33C}" presName="parentText" presStyleLbl="alignNode1" presStyleIdx="3" presStyleCnt="5">
        <dgm:presLayoutVars>
          <dgm:chMax val="1"/>
          <dgm:bulletEnabled val="1"/>
        </dgm:presLayoutVars>
      </dgm:prSet>
      <dgm:spPr/>
    </dgm:pt>
    <dgm:pt modelId="{076AB36F-8BD7-44E5-83A9-5133FEE7BB2A}" type="pres">
      <dgm:prSet presAssocID="{7368D381-D459-41C1-A4F0-742FDF45E33C}" presName="descendantText" presStyleLbl="alignAcc1" presStyleIdx="3" presStyleCnt="5" custScaleY="93173" custLinFactNeighborX="518" custLinFactNeighborY="-19583">
        <dgm:presLayoutVars>
          <dgm:bulletEnabled val="1"/>
        </dgm:presLayoutVars>
      </dgm:prSet>
      <dgm:spPr/>
    </dgm:pt>
    <dgm:pt modelId="{2239C516-A8F5-4BC0-A501-10B23539607F}" type="pres">
      <dgm:prSet presAssocID="{98393CE6-9FDF-480B-B990-152A09F50536}" presName="sp" presStyleCnt="0"/>
      <dgm:spPr/>
    </dgm:pt>
    <dgm:pt modelId="{BC2A6415-E3D4-403A-BFDB-1639C158434C}" type="pres">
      <dgm:prSet presAssocID="{43C8A537-D06D-4457-B57A-DEDC5A68D6A3}" presName="composite" presStyleCnt="0"/>
      <dgm:spPr/>
    </dgm:pt>
    <dgm:pt modelId="{6F247EF7-6F9C-4841-B1B4-B18A37F132E3}" type="pres">
      <dgm:prSet presAssocID="{43C8A537-D06D-4457-B57A-DEDC5A68D6A3}" presName="parentText" presStyleLbl="alignNode1" presStyleIdx="4" presStyleCnt="5">
        <dgm:presLayoutVars>
          <dgm:chMax val="1"/>
          <dgm:bulletEnabled val="1"/>
        </dgm:presLayoutVars>
      </dgm:prSet>
      <dgm:spPr/>
    </dgm:pt>
    <dgm:pt modelId="{069665F7-2D31-4138-9309-B70EA1601CD7}" type="pres">
      <dgm:prSet presAssocID="{43C8A537-D06D-4457-B57A-DEDC5A68D6A3}" presName="descendantText" presStyleLbl="alignAcc1" presStyleIdx="4" presStyleCnt="5">
        <dgm:presLayoutVars>
          <dgm:bulletEnabled val="1"/>
        </dgm:presLayoutVars>
      </dgm:prSet>
      <dgm:spPr/>
    </dgm:pt>
  </dgm:ptLst>
  <dgm:cxnLst>
    <dgm:cxn modelId="{C5B50203-88CF-4B22-A729-008893EB6CDE}" type="presOf" srcId="{DBEB36B5-7B6D-4B73-9FFF-48E3639EF203}" destId="{A789F97D-CC98-46F9-A013-1CC117D574DA}" srcOrd="0" destOrd="0" presId="urn:microsoft.com/office/officeart/2005/8/layout/chevron2"/>
    <dgm:cxn modelId="{C5FE9A04-9191-4310-8EFC-B9276767C4AA}" type="presOf" srcId="{CE45EE16-1D1B-4185-8029-4CEF22345DC7}" destId="{5D76AB03-D884-47D5-89B7-882AD97A9090}" srcOrd="0" destOrd="0" presId="urn:microsoft.com/office/officeart/2005/8/layout/chevron2"/>
    <dgm:cxn modelId="{8B069E06-4E7B-4A4B-B796-453D87C5B321}" srcId="{EDB2CC30-8CFF-4A5E-BC98-CE7DDF376B80}" destId="{7F6E06E1-7F9D-4E38-8E8E-DF1C64D9AA0E}" srcOrd="2" destOrd="0" parTransId="{76606264-F618-4C2C-B96C-3156CB59ADB7}" sibTransId="{32291A65-3EC0-4F15-A278-F2A40F8987A6}"/>
    <dgm:cxn modelId="{0CF1911B-4E1B-4D15-8C3B-08091D55E9DA}" srcId="{43C8A537-D06D-4457-B57A-DEDC5A68D6A3}" destId="{DC977655-55AD-4BF5-AD2E-05A0CE8438E3}" srcOrd="0" destOrd="0" parTransId="{659B483F-95AD-4362-8520-8EAD7B4312F9}" sibTransId="{E309DDF5-24B1-455E-B221-50E76062FBD1}"/>
    <dgm:cxn modelId="{FF219427-BA0D-416E-96D6-67E26E870232}" type="presOf" srcId="{DC977655-55AD-4BF5-AD2E-05A0CE8438E3}" destId="{069665F7-2D31-4138-9309-B70EA1601CD7}" srcOrd="0" destOrd="0" presId="urn:microsoft.com/office/officeart/2005/8/layout/chevron2"/>
    <dgm:cxn modelId="{DF6CD133-E444-4BDF-8368-2B6CBF2129AF}" srcId="{7368D381-D459-41C1-A4F0-742FDF45E33C}" destId="{3434C597-1914-455B-B7FE-46986305EA37}" srcOrd="0" destOrd="0" parTransId="{54BA9500-5975-4457-BC4F-BEDAC63B9B42}" sibTransId="{A2C2F7BC-8DBA-427B-A546-4386BEFD488A}"/>
    <dgm:cxn modelId="{B71AB46C-A7F3-4641-859A-63164C501D4C}" srcId="{CE45EE16-1D1B-4185-8029-4CEF22345DC7}" destId="{C0F57F0F-3356-4B91-B065-E5D54F2C40E8}" srcOrd="0" destOrd="0" parTransId="{C75112DF-77FB-4332-A69F-F298598ABC3D}" sibTransId="{8782586C-D7F9-4EA1-9426-2547D87209BA}"/>
    <dgm:cxn modelId="{F2C40B6E-0F4E-4C94-A8E5-01B035CDC8DF}" srcId="{EDB2CC30-8CFF-4A5E-BC98-CE7DDF376B80}" destId="{7368D381-D459-41C1-A4F0-742FDF45E33C}" srcOrd="3" destOrd="0" parTransId="{ABB4EFDC-2D71-43F6-93A4-70F09AFB6583}" sibTransId="{98393CE6-9FDF-480B-B990-152A09F50536}"/>
    <dgm:cxn modelId="{E08FC875-9EAB-469F-911C-CA96EDCAB75E}" type="presOf" srcId="{E540AFAE-7CF7-47CA-B305-88132F767336}" destId="{8214ED90-ACAA-4C86-88B1-05C3D6340300}" srcOrd="0" destOrd="0" presId="urn:microsoft.com/office/officeart/2005/8/layout/chevron2"/>
    <dgm:cxn modelId="{D98CC888-9B72-4D8F-A935-B7BB5AF90954}" type="presOf" srcId="{7F6E06E1-7F9D-4E38-8E8E-DF1C64D9AA0E}" destId="{75D4DBF4-F96A-412F-847A-058946E339E3}" srcOrd="0" destOrd="0" presId="urn:microsoft.com/office/officeart/2005/8/layout/chevron2"/>
    <dgm:cxn modelId="{9925A98F-A5C3-4E65-8963-4E0FAE04DE81}" srcId="{EDB2CC30-8CFF-4A5E-BC98-CE7DDF376B80}" destId="{CE45EE16-1D1B-4185-8029-4CEF22345DC7}" srcOrd="1" destOrd="0" parTransId="{1D313D39-8D02-48B7-A07D-6AFB4D6DB994}" sibTransId="{2A7CFD4E-867D-458A-8803-678D059F34EF}"/>
    <dgm:cxn modelId="{397631AA-3F5B-4D69-BE14-1473AB0C98CD}" type="presOf" srcId="{43C8A537-D06D-4457-B57A-DEDC5A68D6A3}" destId="{6F247EF7-6F9C-4841-B1B4-B18A37F132E3}" srcOrd="0" destOrd="0" presId="urn:microsoft.com/office/officeart/2005/8/layout/chevron2"/>
    <dgm:cxn modelId="{CEC381B6-C116-47FF-9D88-87F31FBC8172}" srcId="{7F6E06E1-7F9D-4E38-8E8E-DF1C64D9AA0E}" destId="{DBEB36B5-7B6D-4B73-9FFF-48E3639EF203}" srcOrd="0" destOrd="0" parTransId="{6D4A1070-49B7-42A5-ADFA-0BF620CE1BD9}" sibTransId="{8F762E35-E64A-4E18-827C-71746A09FD6C}"/>
    <dgm:cxn modelId="{F9082AC2-3830-4732-8BC5-3DAF147068A5}" type="presOf" srcId="{7368D381-D459-41C1-A4F0-742FDF45E33C}" destId="{50234621-D62D-4522-B40C-3A6879802384}" srcOrd="0" destOrd="0" presId="urn:microsoft.com/office/officeart/2005/8/layout/chevron2"/>
    <dgm:cxn modelId="{BA2E67CD-9402-4C78-ABE0-88DB9C78C278}" type="presOf" srcId="{C0F57F0F-3356-4B91-B065-E5D54F2C40E8}" destId="{24E7FE06-B675-4805-93CC-73772FE25CA4}" srcOrd="0" destOrd="0" presId="urn:microsoft.com/office/officeart/2005/8/layout/chevron2"/>
    <dgm:cxn modelId="{0932E2CE-5DFC-4575-8BDC-7FF30AF0653B}" srcId="{EDB2CC30-8CFF-4A5E-BC98-CE7DDF376B80}" destId="{43C8A537-D06D-4457-B57A-DEDC5A68D6A3}" srcOrd="4" destOrd="0" parTransId="{C55D2479-0D04-4DA7-81BE-4080A0F5D5FB}" sibTransId="{32B63970-347A-4F5E-A5EB-9AE04C034AEC}"/>
    <dgm:cxn modelId="{551756E4-DD3B-4E0F-8121-CB0A5014FA64}" type="presOf" srcId="{3434C597-1914-455B-B7FE-46986305EA37}" destId="{076AB36F-8BD7-44E5-83A9-5133FEE7BB2A}" srcOrd="0" destOrd="0" presId="urn:microsoft.com/office/officeart/2005/8/layout/chevron2"/>
    <dgm:cxn modelId="{0FBEA0EB-8364-4AAD-AFFC-115CD0362C3B}" type="presOf" srcId="{EDB2CC30-8CFF-4A5E-BC98-CE7DDF376B80}" destId="{CA7B6EC5-5ECE-4615-AB69-383E43F680F6}" srcOrd="0" destOrd="0" presId="urn:microsoft.com/office/officeart/2005/8/layout/chevron2"/>
    <dgm:cxn modelId="{E21521F2-B047-43DE-BAA0-C044E8B99851}" srcId="{EDB2CC30-8CFF-4A5E-BC98-CE7DDF376B80}" destId="{E540AFAE-7CF7-47CA-B305-88132F767336}" srcOrd="0" destOrd="0" parTransId="{802B619A-42E8-4855-A059-2020950C88AA}" sibTransId="{0AC100F9-8A45-41B8-BD2F-2208E318A9C1}"/>
    <dgm:cxn modelId="{A8611CF8-D347-4F08-B83A-9EEE7BEE96C6}" srcId="{E540AFAE-7CF7-47CA-B305-88132F767336}" destId="{A2E78310-29F4-4C8A-A7A9-D4BCBBDF8C4E}" srcOrd="0" destOrd="0" parTransId="{887D6BCC-8C7D-439C-B212-B3BAB630D8F1}" sibTransId="{73C810DA-7AEB-44B3-B53F-704CEE3BF715}"/>
    <dgm:cxn modelId="{765ADBFE-718D-4901-A57E-9C7273BE78EE}" type="presOf" srcId="{A2E78310-29F4-4C8A-A7A9-D4BCBBDF8C4E}" destId="{E904AA56-549E-4645-95D8-0113DF8D0577}" srcOrd="0" destOrd="0" presId="urn:microsoft.com/office/officeart/2005/8/layout/chevron2"/>
    <dgm:cxn modelId="{B66AA34F-75A1-4B7C-A378-A7E8D75622AD}" type="presParOf" srcId="{CA7B6EC5-5ECE-4615-AB69-383E43F680F6}" destId="{2C473AB5-3C10-4704-B5B9-FADE9C749C2F}" srcOrd="0" destOrd="0" presId="urn:microsoft.com/office/officeart/2005/8/layout/chevron2"/>
    <dgm:cxn modelId="{9ABCE678-DE10-416C-A68E-5699AAF8228B}" type="presParOf" srcId="{2C473AB5-3C10-4704-B5B9-FADE9C749C2F}" destId="{8214ED90-ACAA-4C86-88B1-05C3D6340300}" srcOrd="0" destOrd="0" presId="urn:microsoft.com/office/officeart/2005/8/layout/chevron2"/>
    <dgm:cxn modelId="{216AD834-44C7-42FA-9FE9-6A8E1C627696}" type="presParOf" srcId="{2C473AB5-3C10-4704-B5B9-FADE9C749C2F}" destId="{E904AA56-549E-4645-95D8-0113DF8D0577}" srcOrd="1" destOrd="0" presId="urn:microsoft.com/office/officeart/2005/8/layout/chevron2"/>
    <dgm:cxn modelId="{608987A2-69E8-4EE0-A47F-0D22D73151D6}" type="presParOf" srcId="{CA7B6EC5-5ECE-4615-AB69-383E43F680F6}" destId="{F1FFD7DF-79BF-4387-B383-2BFA16AA0D29}" srcOrd="1" destOrd="0" presId="urn:microsoft.com/office/officeart/2005/8/layout/chevron2"/>
    <dgm:cxn modelId="{5D6C58E1-6C92-4BC4-9F99-49DB776CE956}" type="presParOf" srcId="{CA7B6EC5-5ECE-4615-AB69-383E43F680F6}" destId="{C81B9EA3-8D18-43C6-A513-6D51DAE4C1C2}" srcOrd="2" destOrd="0" presId="urn:microsoft.com/office/officeart/2005/8/layout/chevron2"/>
    <dgm:cxn modelId="{3F4465A8-D04E-4538-81D4-8648D25B2B74}" type="presParOf" srcId="{C81B9EA3-8D18-43C6-A513-6D51DAE4C1C2}" destId="{5D76AB03-D884-47D5-89B7-882AD97A9090}" srcOrd="0" destOrd="0" presId="urn:microsoft.com/office/officeart/2005/8/layout/chevron2"/>
    <dgm:cxn modelId="{612A45E0-5A2A-40AD-9761-C70945983A65}" type="presParOf" srcId="{C81B9EA3-8D18-43C6-A513-6D51DAE4C1C2}" destId="{24E7FE06-B675-4805-93CC-73772FE25CA4}" srcOrd="1" destOrd="0" presId="urn:microsoft.com/office/officeart/2005/8/layout/chevron2"/>
    <dgm:cxn modelId="{2E9B00E1-3DAB-46FF-836A-0E341EB8FFFD}" type="presParOf" srcId="{CA7B6EC5-5ECE-4615-AB69-383E43F680F6}" destId="{48E91D22-A929-4B8E-AE4F-6D7009C92008}" srcOrd="3" destOrd="0" presId="urn:microsoft.com/office/officeart/2005/8/layout/chevron2"/>
    <dgm:cxn modelId="{D93BCFFC-7309-4E2D-AC7C-4133B81E5DCF}" type="presParOf" srcId="{CA7B6EC5-5ECE-4615-AB69-383E43F680F6}" destId="{A8DA7283-DB2D-4C0F-B5AD-D15C7FCC117D}" srcOrd="4" destOrd="0" presId="urn:microsoft.com/office/officeart/2005/8/layout/chevron2"/>
    <dgm:cxn modelId="{CEBFBDD7-4251-40E0-82A3-677CB98885D6}" type="presParOf" srcId="{A8DA7283-DB2D-4C0F-B5AD-D15C7FCC117D}" destId="{75D4DBF4-F96A-412F-847A-058946E339E3}" srcOrd="0" destOrd="0" presId="urn:microsoft.com/office/officeart/2005/8/layout/chevron2"/>
    <dgm:cxn modelId="{C96D276C-3641-4697-8469-208B9875944F}" type="presParOf" srcId="{A8DA7283-DB2D-4C0F-B5AD-D15C7FCC117D}" destId="{A789F97D-CC98-46F9-A013-1CC117D574DA}" srcOrd="1" destOrd="0" presId="urn:microsoft.com/office/officeart/2005/8/layout/chevron2"/>
    <dgm:cxn modelId="{8BC7C7D3-FD5C-44C5-B04C-58D15E39D467}" type="presParOf" srcId="{CA7B6EC5-5ECE-4615-AB69-383E43F680F6}" destId="{9121A01B-0EA8-4215-AEE9-5E522D49238F}" srcOrd="5" destOrd="0" presId="urn:microsoft.com/office/officeart/2005/8/layout/chevron2"/>
    <dgm:cxn modelId="{5D7579B8-7ED9-4818-BA15-ECBBEA9133F4}" type="presParOf" srcId="{CA7B6EC5-5ECE-4615-AB69-383E43F680F6}" destId="{E069B63F-ACA1-4306-B1AD-718F680A5F49}" srcOrd="6" destOrd="0" presId="urn:microsoft.com/office/officeart/2005/8/layout/chevron2"/>
    <dgm:cxn modelId="{4F457D8B-7BF6-4E23-A406-42957BDAF43D}" type="presParOf" srcId="{E069B63F-ACA1-4306-B1AD-718F680A5F49}" destId="{50234621-D62D-4522-B40C-3A6879802384}" srcOrd="0" destOrd="0" presId="urn:microsoft.com/office/officeart/2005/8/layout/chevron2"/>
    <dgm:cxn modelId="{9848790F-C61B-4AB2-AED8-42B59D026678}" type="presParOf" srcId="{E069B63F-ACA1-4306-B1AD-718F680A5F49}" destId="{076AB36F-8BD7-44E5-83A9-5133FEE7BB2A}" srcOrd="1" destOrd="0" presId="urn:microsoft.com/office/officeart/2005/8/layout/chevron2"/>
    <dgm:cxn modelId="{7464411A-4D28-497D-910E-AC046421DC63}" type="presParOf" srcId="{CA7B6EC5-5ECE-4615-AB69-383E43F680F6}" destId="{2239C516-A8F5-4BC0-A501-10B23539607F}" srcOrd="7" destOrd="0" presId="urn:microsoft.com/office/officeart/2005/8/layout/chevron2"/>
    <dgm:cxn modelId="{362041E8-26DE-4306-9D4B-0CD50B7F4CBE}" type="presParOf" srcId="{CA7B6EC5-5ECE-4615-AB69-383E43F680F6}" destId="{BC2A6415-E3D4-403A-BFDB-1639C158434C}" srcOrd="8" destOrd="0" presId="urn:microsoft.com/office/officeart/2005/8/layout/chevron2"/>
    <dgm:cxn modelId="{10478BC3-F2D3-4306-9696-4F79FAE1318A}" type="presParOf" srcId="{BC2A6415-E3D4-403A-BFDB-1639C158434C}" destId="{6F247EF7-6F9C-4841-B1B4-B18A37F132E3}" srcOrd="0" destOrd="0" presId="urn:microsoft.com/office/officeart/2005/8/layout/chevron2"/>
    <dgm:cxn modelId="{E205524E-2216-4CC7-AD9C-49F6D06007E1}" type="presParOf" srcId="{BC2A6415-E3D4-403A-BFDB-1639C158434C}" destId="{069665F7-2D31-4138-9309-B70EA1601CD7}"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A8632DD-BCBE-4818-96DC-C7972CC67DAA}" type="doc">
      <dgm:prSet loTypeId="urn:microsoft.com/office/officeart/2005/8/layout/hierarchy1" loCatId="hierarchy" qsTypeId="urn:microsoft.com/office/officeart/2005/8/quickstyle/simple3" qsCatId="simple" csTypeId="urn:microsoft.com/office/officeart/2005/8/colors/accent1_2" csCatId="accent1" phldr="1"/>
      <dgm:spPr/>
      <dgm:t>
        <a:bodyPr/>
        <a:lstStyle/>
        <a:p>
          <a:endParaRPr lang="ru-RU"/>
        </a:p>
      </dgm:t>
    </dgm:pt>
    <dgm:pt modelId="{BB55D870-AADB-4A93-BC4B-E5DD811769C5}">
      <dgm:prSet phldrT="[Текст]"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kk-KZ" sz="3200" b="1" dirty="0">
              <a:latin typeface="Times New Roman" pitchFamily="18" charset="0"/>
              <a:cs typeface="Times New Roman" pitchFamily="18" charset="0"/>
            </a:rPr>
            <a:t>Қаржылық қатынастар сферасындағы әріптестік </a:t>
          </a:r>
          <a:endParaRPr lang="ru-RU" sz="3200" b="1" dirty="0">
            <a:latin typeface="Times New Roman" pitchFamily="18" charset="0"/>
            <a:cs typeface="Times New Roman" pitchFamily="18" charset="0"/>
          </a:endParaRPr>
        </a:p>
      </dgm:t>
    </dgm:pt>
    <dgm:pt modelId="{26638333-8582-4BA7-AEFA-088F76F5DF43}" type="parTrans" cxnId="{442005ED-5548-4EAE-8D24-EEF89B9A1897}">
      <dgm:prSet/>
      <dgm:spPr/>
      <dgm:t>
        <a:bodyPr/>
        <a:lstStyle/>
        <a:p>
          <a:endParaRPr lang="ru-RU" sz="3200" b="0">
            <a:latin typeface="Times New Roman" pitchFamily="18" charset="0"/>
            <a:cs typeface="Times New Roman" pitchFamily="18" charset="0"/>
          </a:endParaRPr>
        </a:p>
      </dgm:t>
    </dgm:pt>
    <dgm:pt modelId="{AFE81A4C-6ABF-42AB-B5ED-3910B0B4788B}" type="sibTrans" cxnId="{442005ED-5548-4EAE-8D24-EEF89B9A1897}">
      <dgm:prSet/>
      <dgm:spPr/>
      <dgm:t>
        <a:bodyPr/>
        <a:lstStyle/>
        <a:p>
          <a:endParaRPr lang="ru-RU" sz="3200" b="0">
            <a:latin typeface="Times New Roman" pitchFamily="18" charset="0"/>
            <a:cs typeface="Times New Roman" pitchFamily="18" charset="0"/>
          </a:endParaRPr>
        </a:p>
      </dgm:t>
    </dgm:pt>
    <dgm:pt modelId="{60996BA9-FAB0-41A1-90C0-D08FD829151B}">
      <dgm:prSet custT="1"/>
      <dgm:spPr/>
      <dgm:t>
        <a:bodyPr/>
        <a:lstStyle/>
        <a:p>
          <a:r>
            <a:rPr lang="kk-KZ" sz="3200" b="0" dirty="0">
              <a:latin typeface="Times New Roman" pitchFamily="18" charset="0"/>
              <a:cs typeface="Times New Roman" pitchFamily="18" charset="0"/>
            </a:rPr>
            <a:t>Коммерциялық трансферт </a:t>
          </a:r>
          <a:endParaRPr lang="ru-RU" sz="3200" b="0" dirty="0">
            <a:latin typeface="Times New Roman" pitchFamily="18" charset="0"/>
            <a:cs typeface="Times New Roman" pitchFamily="18" charset="0"/>
          </a:endParaRPr>
        </a:p>
      </dgm:t>
    </dgm:pt>
    <dgm:pt modelId="{B7DCD783-B8E4-47CE-8FE6-1DB77E175D74}" type="parTrans" cxnId="{F4C2A677-C4DC-43F6-8A61-53E665138CE1}">
      <dgm:prSet/>
      <dgm:spPr/>
      <dgm:t>
        <a:bodyPr/>
        <a:lstStyle/>
        <a:p>
          <a:endParaRPr lang="ru-RU" sz="3200" b="0">
            <a:latin typeface="Times New Roman" pitchFamily="18" charset="0"/>
            <a:cs typeface="Times New Roman" pitchFamily="18" charset="0"/>
          </a:endParaRPr>
        </a:p>
      </dgm:t>
    </dgm:pt>
    <dgm:pt modelId="{095F7ACE-0CAB-4869-B346-4D806392B670}" type="sibTrans" cxnId="{F4C2A677-C4DC-43F6-8A61-53E665138CE1}">
      <dgm:prSet/>
      <dgm:spPr/>
      <dgm:t>
        <a:bodyPr/>
        <a:lstStyle/>
        <a:p>
          <a:endParaRPr lang="ru-RU" sz="3200" b="0">
            <a:latin typeface="Times New Roman" pitchFamily="18" charset="0"/>
            <a:cs typeface="Times New Roman" pitchFamily="18" charset="0"/>
          </a:endParaRPr>
        </a:p>
      </dgm:t>
    </dgm:pt>
    <dgm:pt modelId="{3373B01B-40A4-4270-B8C2-15CBCE1AA981}">
      <dgm:prSet custT="1"/>
      <dgm:spPr/>
      <dgm:t>
        <a:bodyPr/>
        <a:lstStyle/>
        <a:p>
          <a:r>
            <a:rPr lang="kk-KZ" sz="3200" b="0" dirty="0">
              <a:latin typeface="Times New Roman" pitchFamily="18" charset="0"/>
              <a:cs typeface="Times New Roman" pitchFamily="18" charset="0"/>
            </a:rPr>
            <a:t>Венчурлік қаржыландыру</a:t>
          </a:r>
          <a:endParaRPr lang="ru-RU" sz="3200" b="0" dirty="0">
            <a:latin typeface="Times New Roman" pitchFamily="18" charset="0"/>
            <a:cs typeface="Times New Roman" pitchFamily="18" charset="0"/>
          </a:endParaRPr>
        </a:p>
      </dgm:t>
    </dgm:pt>
    <dgm:pt modelId="{798BDC14-F348-495C-888B-64EAC6D7991E}" type="parTrans" cxnId="{8533233F-6BFC-4295-B4CF-C9B26F43D99F}">
      <dgm:prSet/>
      <dgm:spPr/>
      <dgm:t>
        <a:bodyPr/>
        <a:lstStyle/>
        <a:p>
          <a:endParaRPr lang="ru-RU" sz="3200" b="0">
            <a:latin typeface="Times New Roman" pitchFamily="18" charset="0"/>
            <a:cs typeface="Times New Roman" pitchFamily="18" charset="0"/>
          </a:endParaRPr>
        </a:p>
      </dgm:t>
    </dgm:pt>
    <dgm:pt modelId="{1810BBD5-BCE5-4730-97D5-80CD8C2E6C14}" type="sibTrans" cxnId="{8533233F-6BFC-4295-B4CF-C9B26F43D99F}">
      <dgm:prSet/>
      <dgm:spPr/>
      <dgm:t>
        <a:bodyPr/>
        <a:lstStyle/>
        <a:p>
          <a:endParaRPr lang="ru-RU" sz="3200" b="0">
            <a:latin typeface="Times New Roman" pitchFamily="18" charset="0"/>
            <a:cs typeface="Times New Roman" pitchFamily="18" charset="0"/>
          </a:endParaRPr>
        </a:p>
      </dgm:t>
    </dgm:pt>
    <dgm:pt modelId="{EDB60C02-4608-4254-AE65-63E86F4F6D88}">
      <dgm:prSet custT="1"/>
      <dgm:spPr/>
      <dgm:t>
        <a:bodyPr/>
        <a:lstStyle/>
        <a:p>
          <a:r>
            <a:rPr lang="kk-KZ" sz="3200" b="0" dirty="0">
              <a:latin typeface="Times New Roman" pitchFamily="18" charset="0"/>
              <a:cs typeface="Times New Roman" pitchFamily="18" charset="0"/>
            </a:rPr>
            <a:t>Факторинг</a:t>
          </a:r>
          <a:endParaRPr lang="ru-RU" sz="3200" b="0" dirty="0">
            <a:latin typeface="Times New Roman" pitchFamily="18" charset="0"/>
            <a:cs typeface="Times New Roman" pitchFamily="18" charset="0"/>
          </a:endParaRPr>
        </a:p>
      </dgm:t>
    </dgm:pt>
    <dgm:pt modelId="{D8A18E1C-AC1C-49F4-83EA-9556233FAFED}" type="parTrans" cxnId="{475238CC-C90F-4825-829C-AE16C464325C}">
      <dgm:prSet/>
      <dgm:spPr/>
      <dgm:t>
        <a:bodyPr/>
        <a:lstStyle/>
        <a:p>
          <a:endParaRPr lang="ru-RU" sz="3200" b="0">
            <a:latin typeface="Times New Roman" pitchFamily="18" charset="0"/>
            <a:cs typeface="Times New Roman" pitchFamily="18" charset="0"/>
          </a:endParaRPr>
        </a:p>
      </dgm:t>
    </dgm:pt>
    <dgm:pt modelId="{10D52938-5FC1-4292-B2B8-68B0E2B61BF9}" type="sibTrans" cxnId="{475238CC-C90F-4825-829C-AE16C464325C}">
      <dgm:prSet/>
      <dgm:spPr/>
      <dgm:t>
        <a:bodyPr/>
        <a:lstStyle/>
        <a:p>
          <a:endParaRPr lang="ru-RU" sz="3200" b="0">
            <a:latin typeface="Times New Roman" pitchFamily="18" charset="0"/>
            <a:cs typeface="Times New Roman" pitchFamily="18" charset="0"/>
          </a:endParaRPr>
        </a:p>
      </dgm:t>
    </dgm:pt>
    <dgm:pt modelId="{2EDE0D3F-CE75-4FA1-972B-03A6EA28A2C9}">
      <dgm:prSet custT="1"/>
      <dgm:spPr/>
      <dgm:t>
        <a:bodyPr/>
        <a:lstStyle/>
        <a:p>
          <a:r>
            <a:rPr lang="kk-KZ" sz="3200" b="0" dirty="0">
              <a:latin typeface="Times New Roman" pitchFamily="18" charset="0"/>
              <a:cs typeface="Times New Roman" pitchFamily="18" charset="0"/>
            </a:rPr>
            <a:t>Сақтандыру</a:t>
          </a:r>
          <a:endParaRPr lang="ru-RU" sz="3200" b="0" dirty="0">
            <a:latin typeface="Times New Roman" pitchFamily="18" charset="0"/>
            <a:cs typeface="Times New Roman" pitchFamily="18" charset="0"/>
          </a:endParaRPr>
        </a:p>
      </dgm:t>
    </dgm:pt>
    <dgm:pt modelId="{2E1D89D1-34F0-4160-AE84-6740DC9EECC7}" type="parTrans" cxnId="{CC4BE510-A1A0-4840-B2C1-B0CB1B2A5B08}">
      <dgm:prSet/>
      <dgm:spPr/>
      <dgm:t>
        <a:bodyPr/>
        <a:lstStyle/>
        <a:p>
          <a:endParaRPr lang="ru-RU" sz="3200" b="0">
            <a:latin typeface="Times New Roman" pitchFamily="18" charset="0"/>
            <a:cs typeface="Times New Roman" pitchFamily="18" charset="0"/>
          </a:endParaRPr>
        </a:p>
      </dgm:t>
    </dgm:pt>
    <dgm:pt modelId="{2489DF24-6B54-4147-B723-10AEFD30277D}" type="sibTrans" cxnId="{CC4BE510-A1A0-4840-B2C1-B0CB1B2A5B08}">
      <dgm:prSet/>
      <dgm:spPr/>
      <dgm:t>
        <a:bodyPr/>
        <a:lstStyle/>
        <a:p>
          <a:endParaRPr lang="ru-RU" sz="3200" b="0">
            <a:latin typeface="Times New Roman" pitchFamily="18" charset="0"/>
            <a:cs typeface="Times New Roman" pitchFamily="18" charset="0"/>
          </a:endParaRPr>
        </a:p>
      </dgm:t>
    </dgm:pt>
    <dgm:pt modelId="{28C68EE9-493B-4218-8F34-290BA07B6663}" type="pres">
      <dgm:prSet presAssocID="{1A8632DD-BCBE-4818-96DC-C7972CC67DAA}" presName="hierChild1" presStyleCnt="0">
        <dgm:presLayoutVars>
          <dgm:chPref val="1"/>
          <dgm:dir/>
          <dgm:animOne val="branch"/>
          <dgm:animLvl val="lvl"/>
          <dgm:resizeHandles/>
        </dgm:presLayoutVars>
      </dgm:prSet>
      <dgm:spPr/>
    </dgm:pt>
    <dgm:pt modelId="{EABEED61-E9DB-4DE7-941D-7AF8DE0C56A3}" type="pres">
      <dgm:prSet presAssocID="{BB55D870-AADB-4A93-BC4B-E5DD811769C5}" presName="hierRoot1" presStyleCnt="0"/>
      <dgm:spPr/>
    </dgm:pt>
    <dgm:pt modelId="{16036C04-B23F-4760-9505-59EE743A7ECD}" type="pres">
      <dgm:prSet presAssocID="{BB55D870-AADB-4A93-BC4B-E5DD811769C5}" presName="composite" presStyleCnt="0"/>
      <dgm:spPr/>
    </dgm:pt>
    <dgm:pt modelId="{9496F899-E0D9-4A74-86E3-729BBA558A35}" type="pres">
      <dgm:prSet presAssocID="{BB55D870-AADB-4A93-BC4B-E5DD811769C5}" presName="background" presStyleLbl="node0" presStyleIdx="0" presStyleCnt="1"/>
      <dgm:spPr/>
    </dgm:pt>
    <dgm:pt modelId="{D48FC924-AF1C-491C-A21A-ACC74C4BA5C3}" type="pres">
      <dgm:prSet presAssocID="{BB55D870-AADB-4A93-BC4B-E5DD811769C5}" presName="text" presStyleLbl="fgAcc0" presStyleIdx="0" presStyleCnt="1" custScaleX="558676" custScaleY="315053" custLinFactNeighborX="-6177" custLinFactNeighborY="-26528">
        <dgm:presLayoutVars>
          <dgm:chPref val="3"/>
        </dgm:presLayoutVars>
      </dgm:prSet>
      <dgm:spPr/>
    </dgm:pt>
    <dgm:pt modelId="{E5328569-586E-433D-B1CE-B471A04F5190}" type="pres">
      <dgm:prSet presAssocID="{BB55D870-AADB-4A93-BC4B-E5DD811769C5}" presName="hierChild2" presStyleCnt="0"/>
      <dgm:spPr/>
    </dgm:pt>
    <dgm:pt modelId="{EBEE7337-1890-4A0F-AB6C-8D687EB1DCE1}" type="pres">
      <dgm:prSet presAssocID="{D8A18E1C-AC1C-49F4-83EA-9556233FAFED}" presName="Name10" presStyleLbl="parChTrans1D2" presStyleIdx="0" presStyleCnt="4"/>
      <dgm:spPr/>
    </dgm:pt>
    <dgm:pt modelId="{B81B1482-4BBB-4D12-A7ED-AFFFEEA5B0E5}" type="pres">
      <dgm:prSet presAssocID="{EDB60C02-4608-4254-AE65-63E86F4F6D88}" presName="hierRoot2" presStyleCnt="0"/>
      <dgm:spPr/>
    </dgm:pt>
    <dgm:pt modelId="{9C72BCED-A383-46BD-9781-132DFE2F3E5A}" type="pres">
      <dgm:prSet presAssocID="{EDB60C02-4608-4254-AE65-63E86F4F6D88}" presName="composite2" presStyleCnt="0"/>
      <dgm:spPr/>
    </dgm:pt>
    <dgm:pt modelId="{2E730849-D048-496F-A18E-451D4D024AEE}" type="pres">
      <dgm:prSet presAssocID="{EDB60C02-4608-4254-AE65-63E86F4F6D88}" presName="background2" presStyleLbl="node2" presStyleIdx="0" presStyleCnt="4"/>
      <dgm:spPr/>
    </dgm:pt>
    <dgm:pt modelId="{0D406E68-6B8C-48EA-8F5A-27265DEE1C25}" type="pres">
      <dgm:prSet presAssocID="{EDB60C02-4608-4254-AE65-63E86F4F6D88}" presName="text2" presStyleLbl="fgAcc2" presStyleIdx="0" presStyleCnt="4" custScaleX="138587" custScaleY="301841">
        <dgm:presLayoutVars>
          <dgm:chPref val="3"/>
        </dgm:presLayoutVars>
      </dgm:prSet>
      <dgm:spPr/>
    </dgm:pt>
    <dgm:pt modelId="{D5956F4A-DE7F-46BE-A98A-89E97FE3387A}" type="pres">
      <dgm:prSet presAssocID="{EDB60C02-4608-4254-AE65-63E86F4F6D88}" presName="hierChild3" presStyleCnt="0"/>
      <dgm:spPr/>
    </dgm:pt>
    <dgm:pt modelId="{C7C5A2F9-BD23-46DB-9D69-B08BB2B74BA5}" type="pres">
      <dgm:prSet presAssocID="{B7DCD783-B8E4-47CE-8FE6-1DB77E175D74}" presName="Name10" presStyleLbl="parChTrans1D2" presStyleIdx="1" presStyleCnt="4"/>
      <dgm:spPr/>
    </dgm:pt>
    <dgm:pt modelId="{84C2E51D-A35A-4A83-8F02-E05F9EF29DFE}" type="pres">
      <dgm:prSet presAssocID="{60996BA9-FAB0-41A1-90C0-D08FD829151B}" presName="hierRoot2" presStyleCnt="0"/>
      <dgm:spPr/>
    </dgm:pt>
    <dgm:pt modelId="{1027D4D7-024C-481A-9439-21D7E6241B32}" type="pres">
      <dgm:prSet presAssocID="{60996BA9-FAB0-41A1-90C0-D08FD829151B}" presName="composite2" presStyleCnt="0"/>
      <dgm:spPr/>
    </dgm:pt>
    <dgm:pt modelId="{F84EFD43-5753-4182-BE48-F09DA5284903}" type="pres">
      <dgm:prSet presAssocID="{60996BA9-FAB0-41A1-90C0-D08FD829151B}" presName="background2" presStyleLbl="node2" presStyleIdx="1" presStyleCnt="4"/>
      <dgm:spPr/>
    </dgm:pt>
    <dgm:pt modelId="{0E4C98BB-720E-496B-9DE6-03BA6B813721}" type="pres">
      <dgm:prSet presAssocID="{60996BA9-FAB0-41A1-90C0-D08FD829151B}" presName="text2" presStyleLbl="fgAcc2" presStyleIdx="1" presStyleCnt="4" custScaleX="159973" custScaleY="293799">
        <dgm:presLayoutVars>
          <dgm:chPref val="3"/>
        </dgm:presLayoutVars>
      </dgm:prSet>
      <dgm:spPr/>
    </dgm:pt>
    <dgm:pt modelId="{4A91A6ED-5BB7-4A06-B357-0E3DEE461DAE}" type="pres">
      <dgm:prSet presAssocID="{60996BA9-FAB0-41A1-90C0-D08FD829151B}" presName="hierChild3" presStyleCnt="0"/>
      <dgm:spPr/>
    </dgm:pt>
    <dgm:pt modelId="{8BB18F99-938C-4F4D-A61E-580D0A04DE8E}" type="pres">
      <dgm:prSet presAssocID="{798BDC14-F348-495C-888B-64EAC6D7991E}" presName="Name10" presStyleLbl="parChTrans1D2" presStyleIdx="2" presStyleCnt="4"/>
      <dgm:spPr/>
    </dgm:pt>
    <dgm:pt modelId="{0F362944-2508-419F-B671-62564F7A4A65}" type="pres">
      <dgm:prSet presAssocID="{3373B01B-40A4-4270-B8C2-15CBCE1AA981}" presName="hierRoot2" presStyleCnt="0"/>
      <dgm:spPr/>
    </dgm:pt>
    <dgm:pt modelId="{0275021D-F29A-4472-B9EB-B0EFDFA72449}" type="pres">
      <dgm:prSet presAssocID="{3373B01B-40A4-4270-B8C2-15CBCE1AA981}" presName="composite2" presStyleCnt="0"/>
      <dgm:spPr/>
    </dgm:pt>
    <dgm:pt modelId="{190940FD-46D0-414B-A866-16A3195AD2A8}" type="pres">
      <dgm:prSet presAssocID="{3373B01B-40A4-4270-B8C2-15CBCE1AA981}" presName="background2" presStyleLbl="node2" presStyleIdx="2" presStyleCnt="4"/>
      <dgm:spPr/>
    </dgm:pt>
    <dgm:pt modelId="{D6D31804-EF63-4BE8-900C-CD138B4B4B36}" type="pres">
      <dgm:prSet presAssocID="{3373B01B-40A4-4270-B8C2-15CBCE1AA981}" presName="text2" presStyleLbl="fgAcc2" presStyleIdx="2" presStyleCnt="4" custScaleX="148196" custScaleY="313260">
        <dgm:presLayoutVars>
          <dgm:chPref val="3"/>
        </dgm:presLayoutVars>
      </dgm:prSet>
      <dgm:spPr/>
    </dgm:pt>
    <dgm:pt modelId="{BE4DBA2D-1A13-48B0-AF93-2648471BC3B5}" type="pres">
      <dgm:prSet presAssocID="{3373B01B-40A4-4270-B8C2-15CBCE1AA981}" presName="hierChild3" presStyleCnt="0"/>
      <dgm:spPr/>
    </dgm:pt>
    <dgm:pt modelId="{F958F02F-AD99-438C-95C5-5096503A1556}" type="pres">
      <dgm:prSet presAssocID="{2E1D89D1-34F0-4160-AE84-6740DC9EECC7}" presName="Name10" presStyleLbl="parChTrans1D2" presStyleIdx="3" presStyleCnt="4"/>
      <dgm:spPr/>
    </dgm:pt>
    <dgm:pt modelId="{57986B2E-099C-4445-8D9B-361138655737}" type="pres">
      <dgm:prSet presAssocID="{2EDE0D3F-CE75-4FA1-972B-03A6EA28A2C9}" presName="hierRoot2" presStyleCnt="0"/>
      <dgm:spPr/>
    </dgm:pt>
    <dgm:pt modelId="{16BBE6A7-F5D4-476B-BFEB-CCED80274633}" type="pres">
      <dgm:prSet presAssocID="{2EDE0D3F-CE75-4FA1-972B-03A6EA28A2C9}" presName="composite2" presStyleCnt="0"/>
      <dgm:spPr/>
    </dgm:pt>
    <dgm:pt modelId="{89737AB5-8FEB-483F-91E9-34B74E99130A}" type="pres">
      <dgm:prSet presAssocID="{2EDE0D3F-CE75-4FA1-972B-03A6EA28A2C9}" presName="background2" presStyleLbl="node2" presStyleIdx="3" presStyleCnt="4"/>
      <dgm:spPr/>
    </dgm:pt>
    <dgm:pt modelId="{786A8A12-BB8F-4D06-93F8-8CD88F35DACE}" type="pres">
      <dgm:prSet presAssocID="{2EDE0D3F-CE75-4FA1-972B-03A6EA28A2C9}" presName="text2" presStyleLbl="fgAcc2" presStyleIdx="3" presStyleCnt="4" custScaleY="272385">
        <dgm:presLayoutVars>
          <dgm:chPref val="3"/>
        </dgm:presLayoutVars>
      </dgm:prSet>
      <dgm:spPr/>
    </dgm:pt>
    <dgm:pt modelId="{0348E357-F34A-4B29-8669-86BBCC7A334D}" type="pres">
      <dgm:prSet presAssocID="{2EDE0D3F-CE75-4FA1-972B-03A6EA28A2C9}" presName="hierChild3" presStyleCnt="0"/>
      <dgm:spPr/>
    </dgm:pt>
  </dgm:ptLst>
  <dgm:cxnLst>
    <dgm:cxn modelId="{0A003802-E3D1-473D-B8E0-607B92A67A61}" type="presOf" srcId="{D8A18E1C-AC1C-49F4-83EA-9556233FAFED}" destId="{EBEE7337-1890-4A0F-AB6C-8D687EB1DCE1}" srcOrd="0" destOrd="0" presId="urn:microsoft.com/office/officeart/2005/8/layout/hierarchy1"/>
    <dgm:cxn modelId="{CC4BE510-A1A0-4840-B2C1-B0CB1B2A5B08}" srcId="{BB55D870-AADB-4A93-BC4B-E5DD811769C5}" destId="{2EDE0D3F-CE75-4FA1-972B-03A6EA28A2C9}" srcOrd="3" destOrd="0" parTransId="{2E1D89D1-34F0-4160-AE84-6740DC9EECC7}" sibTransId="{2489DF24-6B54-4147-B723-10AEFD30277D}"/>
    <dgm:cxn modelId="{93799F17-E88B-4357-AFC3-4E7B8BA9A194}" type="presOf" srcId="{BB55D870-AADB-4A93-BC4B-E5DD811769C5}" destId="{D48FC924-AF1C-491C-A21A-ACC74C4BA5C3}" srcOrd="0" destOrd="0" presId="urn:microsoft.com/office/officeart/2005/8/layout/hierarchy1"/>
    <dgm:cxn modelId="{BE1CBC30-B725-4F85-9FFE-4EB50FDB5684}" type="presOf" srcId="{2E1D89D1-34F0-4160-AE84-6740DC9EECC7}" destId="{F958F02F-AD99-438C-95C5-5096503A1556}" srcOrd="0" destOrd="0" presId="urn:microsoft.com/office/officeart/2005/8/layout/hierarchy1"/>
    <dgm:cxn modelId="{8B914533-6A56-455A-988F-88617D53FAF0}" type="presOf" srcId="{1A8632DD-BCBE-4818-96DC-C7972CC67DAA}" destId="{28C68EE9-493B-4218-8F34-290BA07B6663}" srcOrd="0" destOrd="0" presId="urn:microsoft.com/office/officeart/2005/8/layout/hierarchy1"/>
    <dgm:cxn modelId="{B376F83C-E5C9-4F01-9609-76FA7D6DF6E0}" type="presOf" srcId="{2EDE0D3F-CE75-4FA1-972B-03A6EA28A2C9}" destId="{786A8A12-BB8F-4D06-93F8-8CD88F35DACE}" srcOrd="0" destOrd="0" presId="urn:microsoft.com/office/officeart/2005/8/layout/hierarchy1"/>
    <dgm:cxn modelId="{8533233F-6BFC-4295-B4CF-C9B26F43D99F}" srcId="{BB55D870-AADB-4A93-BC4B-E5DD811769C5}" destId="{3373B01B-40A4-4270-B8C2-15CBCE1AA981}" srcOrd="2" destOrd="0" parTransId="{798BDC14-F348-495C-888B-64EAC6D7991E}" sibTransId="{1810BBD5-BCE5-4730-97D5-80CD8C2E6C14}"/>
    <dgm:cxn modelId="{82D4BE63-D883-4933-9230-88BD36AB9905}" type="presOf" srcId="{60996BA9-FAB0-41A1-90C0-D08FD829151B}" destId="{0E4C98BB-720E-496B-9DE6-03BA6B813721}" srcOrd="0" destOrd="0" presId="urn:microsoft.com/office/officeart/2005/8/layout/hierarchy1"/>
    <dgm:cxn modelId="{8A926845-1C0A-4B96-8F91-662646EB41BD}" type="presOf" srcId="{798BDC14-F348-495C-888B-64EAC6D7991E}" destId="{8BB18F99-938C-4F4D-A61E-580D0A04DE8E}" srcOrd="0" destOrd="0" presId="urn:microsoft.com/office/officeart/2005/8/layout/hierarchy1"/>
    <dgm:cxn modelId="{0BE91252-C19C-403E-BA0C-9427FB643AF4}" type="presOf" srcId="{B7DCD783-B8E4-47CE-8FE6-1DB77E175D74}" destId="{C7C5A2F9-BD23-46DB-9D69-B08BB2B74BA5}" srcOrd="0" destOrd="0" presId="urn:microsoft.com/office/officeart/2005/8/layout/hierarchy1"/>
    <dgm:cxn modelId="{F4C2A677-C4DC-43F6-8A61-53E665138CE1}" srcId="{BB55D870-AADB-4A93-BC4B-E5DD811769C5}" destId="{60996BA9-FAB0-41A1-90C0-D08FD829151B}" srcOrd="1" destOrd="0" parTransId="{B7DCD783-B8E4-47CE-8FE6-1DB77E175D74}" sibTransId="{095F7ACE-0CAB-4869-B346-4D806392B670}"/>
    <dgm:cxn modelId="{E3595B88-D3B8-4F73-8873-590387B56732}" type="presOf" srcId="{EDB60C02-4608-4254-AE65-63E86F4F6D88}" destId="{0D406E68-6B8C-48EA-8F5A-27265DEE1C25}" srcOrd="0" destOrd="0" presId="urn:microsoft.com/office/officeart/2005/8/layout/hierarchy1"/>
    <dgm:cxn modelId="{B86714A4-3498-4E75-A25A-F74BFDE12D49}" type="presOf" srcId="{3373B01B-40A4-4270-B8C2-15CBCE1AA981}" destId="{D6D31804-EF63-4BE8-900C-CD138B4B4B36}" srcOrd="0" destOrd="0" presId="urn:microsoft.com/office/officeart/2005/8/layout/hierarchy1"/>
    <dgm:cxn modelId="{475238CC-C90F-4825-829C-AE16C464325C}" srcId="{BB55D870-AADB-4A93-BC4B-E5DD811769C5}" destId="{EDB60C02-4608-4254-AE65-63E86F4F6D88}" srcOrd="0" destOrd="0" parTransId="{D8A18E1C-AC1C-49F4-83EA-9556233FAFED}" sibTransId="{10D52938-5FC1-4292-B2B8-68B0E2B61BF9}"/>
    <dgm:cxn modelId="{442005ED-5548-4EAE-8D24-EEF89B9A1897}" srcId="{1A8632DD-BCBE-4818-96DC-C7972CC67DAA}" destId="{BB55D870-AADB-4A93-BC4B-E5DD811769C5}" srcOrd="0" destOrd="0" parTransId="{26638333-8582-4BA7-AEFA-088F76F5DF43}" sibTransId="{AFE81A4C-6ABF-42AB-B5ED-3910B0B4788B}"/>
    <dgm:cxn modelId="{B3203059-5635-485A-8D71-0CB7F8EEAFBD}" type="presParOf" srcId="{28C68EE9-493B-4218-8F34-290BA07B6663}" destId="{EABEED61-E9DB-4DE7-941D-7AF8DE0C56A3}" srcOrd="0" destOrd="0" presId="urn:microsoft.com/office/officeart/2005/8/layout/hierarchy1"/>
    <dgm:cxn modelId="{53E01955-5B82-4B1A-840C-F4B0E0DF83D6}" type="presParOf" srcId="{EABEED61-E9DB-4DE7-941D-7AF8DE0C56A3}" destId="{16036C04-B23F-4760-9505-59EE743A7ECD}" srcOrd="0" destOrd="0" presId="urn:microsoft.com/office/officeart/2005/8/layout/hierarchy1"/>
    <dgm:cxn modelId="{FA875334-6F0A-4900-9EC7-04EF62EDAF66}" type="presParOf" srcId="{16036C04-B23F-4760-9505-59EE743A7ECD}" destId="{9496F899-E0D9-4A74-86E3-729BBA558A35}" srcOrd="0" destOrd="0" presId="urn:microsoft.com/office/officeart/2005/8/layout/hierarchy1"/>
    <dgm:cxn modelId="{C2EF7673-213A-4531-9626-1251D1A6E6C2}" type="presParOf" srcId="{16036C04-B23F-4760-9505-59EE743A7ECD}" destId="{D48FC924-AF1C-491C-A21A-ACC74C4BA5C3}" srcOrd="1" destOrd="0" presId="urn:microsoft.com/office/officeart/2005/8/layout/hierarchy1"/>
    <dgm:cxn modelId="{B2DB3AEE-C932-4DBE-9B0B-DFA99B55B710}" type="presParOf" srcId="{EABEED61-E9DB-4DE7-941D-7AF8DE0C56A3}" destId="{E5328569-586E-433D-B1CE-B471A04F5190}" srcOrd="1" destOrd="0" presId="urn:microsoft.com/office/officeart/2005/8/layout/hierarchy1"/>
    <dgm:cxn modelId="{41930506-AE14-4000-ABAC-CDA8DF117DB5}" type="presParOf" srcId="{E5328569-586E-433D-B1CE-B471A04F5190}" destId="{EBEE7337-1890-4A0F-AB6C-8D687EB1DCE1}" srcOrd="0" destOrd="0" presId="urn:microsoft.com/office/officeart/2005/8/layout/hierarchy1"/>
    <dgm:cxn modelId="{B0DED37D-D026-4DDF-A22F-387D21533C65}" type="presParOf" srcId="{E5328569-586E-433D-B1CE-B471A04F5190}" destId="{B81B1482-4BBB-4D12-A7ED-AFFFEEA5B0E5}" srcOrd="1" destOrd="0" presId="urn:microsoft.com/office/officeart/2005/8/layout/hierarchy1"/>
    <dgm:cxn modelId="{9D8A61D4-C070-45FB-B6CF-DBF4FE50A6F0}" type="presParOf" srcId="{B81B1482-4BBB-4D12-A7ED-AFFFEEA5B0E5}" destId="{9C72BCED-A383-46BD-9781-132DFE2F3E5A}" srcOrd="0" destOrd="0" presId="urn:microsoft.com/office/officeart/2005/8/layout/hierarchy1"/>
    <dgm:cxn modelId="{280C6079-BAC4-4B82-9B2C-5E26945AD964}" type="presParOf" srcId="{9C72BCED-A383-46BD-9781-132DFE2F3E5A}" destId="{2E730849-D048-496F-A18E-451D4D024AEE}" srcOrd="0" destOrd="0" presId="urn:microsoft.com/office/officeart/2005/8/layout/hierarchy1"/>
    <dgm:cxn modelId="{6065D879-732E-4163-9236-2641CD6730CA}" type="presParOf" srcId="{9C72BCED-A383-46BD-9781-132DFE2F3E5A}" destId="{0D406E68-6B8C-48EA-8F5A-27265DEE1C25}" srcOrd="1" destOrd="0" presId="urn:microsoft.com/office/officeart/2005/8/layout/hierarchy1"/>
    <dgm:cxn modelId="{2689848D-D1C2-4A4F-BA2B-A882D56A3016}" type="presParOf" srcId="{B81B1482-4BBB-4D12-A7ED-AFFFEEA5B0E5}" destId="{D5956F4A-DE7F-46BE-A98A-89E97FE3387A}" srcOrd="1" destOrd="0" presId="urn:microsoft.com/office/officeart/2005/8/layout/hierarchy1"/>
    <dgm:cxn modelId="{056B854C-9809-496F-ABA9-422CE80C570E}" type="presParOf" srcId="{E5328569-586E-433D-B1CE-B471A04F5190}" destId="{C7C5A2F9-BD23-46DB-9D69-B08BB2B74BA5}" srcOrd="2" destOrd="0" presId="urn:microsoft.com/office/officeart/2005/8/layout/hierarchy1"/>
    <dgm:cxn modelId="{9948A302-6BC3-47AB-B370-D67E8ED983DB}" type="presParOf" srcId="{E5328569-586E-433D-B1CE-B471A04F5190}" destId="{84C2E51D-A35A-4A83-8F02-E05F9EF29DFE}" srcOrd="3" destOrd="0" presId="urn:microsoft.com/office/officeart/2005/8/layout/hierarchy1"/>
    <dgm:cxn modelId="{D36AA15C-A301-444C-84D1-40EAA3AAACD9}" type="presParOf" srcId="{84C2E51D-A35A-4A83-8F02-E05F9EF29DFE}" destId="{1027D4D7-024C-481A-9439-21D7E6241B32}" srcOrd="0" destOrd="0" presId="urn:microsoft.com/office/officeart/2005/8/layout/hierarchy1"/>
    <dgm:cxn modelId="{4CC12E55-9D84-4ECE-902A-E00A9EDCB62D}" type="presParOf" srcId="{1027D4D7-024C-481A-9439-21D7E6241B32}" destId="{F84EFD43-5753-4182-BE48-F09DA5284903}" srcOrd="0" destOrd="0" presId="urn:microsoft.com/office/officeart/2005/8/layout/hierarchy1"/>
    <dgm:cxn modelId="{F5D58A4B-53BB-4D2C-B5B9-C9131FA4DE0D}" type="presParOf" srcId="{1027D4D7-024C-481A-9439-21D7E6241B32}" destId="{0E4C98BB-720E-496B-9DE6-03BA6B813721}" srcOrd="1" destOrd="0" presId="urn:microsoft.com/office/officeart/2005/8/layout/hierarchy1"/>
    <dgm:cxn modelId="{063B3681-086E-491C-92AF-A0FEBBA49FC8}" type="presParOf" srcId="{84C2E51D-A35A-4A83-8F02-E05F9EF29DFE}" destId="{4A91A6ED-5BB7-4A06-B357-0E3DEE461DAE}" srcOrd="1" destOrd="0" presId="urn:microsoft.com/office/officeart/2005/8/layout/hierarchy1"/>
    <dgm:cxn modelId="{0795639F-1454-4022-AFE4-8C5D424B8DA9}" type="presParOf" srcId="{E5328569-586E-433D-B1CE-B471A04F5190}" destId="{8BB18F99-938C-4F4D-A61E-580D0A04DE8E}" srcOrd="4" destOrd="0" presId="urn:microsoft.com/office/officeart/2005/8/layout/hierarchy1"/>
    <dgm:cxn modelId="{6940833D-DC34-4E89-8527-C4DF23D354ED}" type="presParOf" srcId="{E5328569-586E-433D-B1CE-B471A04F5190}" destId="{0F362944-2508-419F-B671-62564F7A4A65}" srcOrd="5" destOrd="0" presId="urn:microsoft.com/office/officeart/2005/8/layout/hierarchy1"/>
    <dgm:cxn modelId="{B0A3F5F4-E11D-4CC3-B82B-9737D50FD337}" type="presParOf" srcId="{0F362944-2508-419F-B671-62564F7A4A65}" destId="{0275021D-F29A-4472-B9EB-B0EFDFA72449}" srcOrd="0" destOrd="0" presId="urn:microsoft.com/office/officeart/2005/8/layout/hierarchy1"/>
    <dgm:cxn modelId="{79C99D3D-331D-4B2A-8706-84F24426AAD6}" type="presParOf" srcId="{0275021D-F29A-4472-B9EB-B0EFDFA72449}" destId="{190940FD-46D0-414B-A866-16A3195AD2A8}" srcOrd="0" destOrd="0" presId="urn:microsoft.com/office/officeart/2005/8/layout/hierarchy1"/>
    <dgm:cxn modelId="{6710B2AD-6FED-4E1D-9A80-6A90A1438FD7}" type="presParOf" srcId="{0275021D-F29A-4472-B9EB-B0EFDFA72449}" destId="{D6D31804-EF63-4BE8-900C-CD138B4B4B36}" srcOrd="1" destOrd="0" presId="urn:microsoft.com/office/officeart/2005/8/layout/hierarchy1"/>
    <dgm:cxn modelId="{E46981DE-B492-4C79-B51B-95DF80CC086C}" type="presParOf" srcId="{0F362944-2508-419F-B671-62564F7A4A65}" destId="{BE4DBA2D-1A13-48B0-AF93-2648471BC3B5}" srcOrd="1" destOrd="0" presId="urn:microsoft.com/office/officeart/2005/8/layout/hierarchy1"/>
    <dgm:cxn modelId="{E5652613-1625-45B7-B404-1B67D27D870F}" type="presParOf" srcId="{E5328569-586E-433D-B1CE-B471A04F5190}" destId="{F958F02F-AD99-438C-95C5-5096503A1556}" srcOrd="6" destOrd="0" presId="urn:microsoft.com/office/officeart/2005/8/layout/hierarchy1"/>
    <dgm:cxn modelId="{0E0EF799-5312-4486-A5E4-80F025489EED}" type="presParOf" srcId="{E5328569-586E-433D-B1CE-B471A04F5190}" destId="{57986B2E-099C-4445-8D9B-361138655737}" srcOrd="7" destOrd="0" presId="urn:microsoft.com/office/officeart/2005/8/layout/hierarchy1"/>
    <dgm:cxn modelId="{57988D0E-6F58-481D-BAFD-5CB8659E3974}" type="presParOf" srcId="{57986B2E-099C-4445-8D9B-361138655737}" destId="{16BBE6A7-F5D4-476B-BFEB-CCED80274633}" srcOrd="0" destOrd="0" presId="urn:microsoft.com/office/officeart/2005/8/layout/hierarchy1"/>
    <dgm:cxn modelId="{A29D5FDD-3BA3-43BB-88D8-59B7B7C498D6}" type="presParOf" srcId="{16BBE6A7-F5D4-476B-BFEB-CCED80274633}" destId="{89737AB5-8FEB-483F-91E9-34B74E99130A}" srcOrd="0" destOrd="0" presId="urn:microsoft.com/office/officeart/2005/8/layout/hierarchy1"/>
    <dgm:cxn modelId="{EF68B07D-1924-4F5D-9C97-2994FC5608BC}" type="presParOf" srcId="{16BBE6A7-F5D4-476B-BFEB-CCED80274633}" destId="{786A8A12-BB8F-4D06-93F8-8CD88F35DACE}" srcOrd="1" destOrd="0" presId="urn:microsoft.com/office/officeart/2005/8/layout/hierarchy1"/>
    <dgm:cxn modelId="{B6FE73BB-219B-4D4A-AB85-94B4B5487693}" type="presParOf" srcId="{57986B2E-099C-4445-8D9B-361138655737}" destId="{0348E357-F34A-4B29-8669-86BBCC7A334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E804BF6-7353-4BBF-A64C-775BCDDF60C9}" type="doc">
      <dgm:prSet loTypeId="urn:microsoft.com/office/officeart/2005/8/layout/vList5" loCatId="list" qsTypeId="urn:microsoft.com/office/officeart/2005/8/quickstyle/simple3" qsCatId="simple" csTypeId="urn:microsoft.com/office/officeart/2005/8/colors/accent1_2" csCatId="accent1" phldr="1"/>
      <dgm:spPr/>
      <dgm:t>
        <a:bodyPr/>
        <a:lstStyle/>
        <a:p>
          <a:endParaRPr lang="ru-RU"/>
        </a:p>
      </dgm:t>
    </dgm:pt>
    <dgm:pt modelId="{DFF65F32-E526-419C-9236-CF70B8D781A3}">
      <dgm:prSet phldrT="[Текст]"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endParaRPr lang="kk-KZ" sz="3200" dirty="0">
            <a:latin typeface="Times New Roman" pitchFamily="18" charset="0"/>
            <a:cs typeface="Times New Roman" pitchFamily="18" charset="0"/>
          </a:endParaRPr>
        </a:p>
        <a:p>
          <a:pPr marL="0" marR="0" indent="0" algn="l" defTabSz="914400" eaLnBrk="1" fontAlgn="auto" latinLnBrk="0" hangingPunct="1">
            <a:lnSpc>
              <a:spcPct val="100000"/>
            </a:lnSpc>
            <a:spcBef>
              <a:spcPts val="0"/>
            </a:spcBef>
            <a:spcAft>
              <a:spcPts val="0"/>
            </a:spcAft>
            <a:buClrTx/>
            <a:buSzTx/>
            <a:buFontTx/>
            <a:buNone/>
            <a:tabLst/>
            <a:defRPr/>
          </a:pPr>
          <a:r>
            <a:rPr lang="kk-KZ" sz="3200" b="1" dirty="0">
              <a:latin typeface="Times New Roman" pitchFamily="18" charset="0"/>
              <a:cs typeface="Times New Roman" pitchFamily="18" charset="0"/>
            </a:rPr>
            <a:t>Кіріспе бөлім және шарттың деректемелері. </a:t>
          </a:r>
          <a:r>
            <a:rPr lang="kk-KZ" sz="3200" dirty="0">
              <a:latin typeface="Times New Roman" pitchFamily="18" charset="0"/>
              <a:cs typeface="Times New Roman" pitchFamily="18" charset="0"/>
            </a:rPr>
            <a:t>Қалыптасқан тәжірибе мен іскерлік қатынастар талаптарына сәйкес кез келген шарт оның реквизиттерінен басталады. Сонда кейін оның номері, күні мен қол қойылу орны белгіленеді, бұлар шарттың нысанын анықтаудың, мәміле жасасушы тұлғалардың әрекет қабілеттілігі мен құқық қабілеттілігін бағалаудың негізгі өлшемі болып табылады. Шарттың кіріспе бөлімінде шартты жасасуға құқығы бар субъектілер анықталады.</a:t>
          </a:r>
          <a:endParaRPr lang="ru-RU" sz="3200" dirty="0">
            <a:latin typeface="Times New Roman" pitchFamily="18" charset="0"/>
            <a:cs typeface="Times New Roman" pitchFamily="18" charset="0"/>
          </a:endParaRPr>
        </a:p>
        <a:p>
          <a:pPr algn="ctr" defTabSz="666750">
            <a:lnSpc>
              <a:spcPct val="90000"/>
            </a:lnSpc>
            <a:spcBef>
              <a:spcPct val="0"/>
            </a:spcBef>
            <a:spcAft>
              <a:spcPct val="35000"/>
            </a:spcAft>
          </a:pPr>
          <a:endParaRPr lang="ru-RU" sz="3200" dirty="0">
            <a:latin typeface="Times New Roman" pitchFamily="18" charset="0"/>
            <a:cs typeface="Times New Roman" pitchFamily="18" charset="0"/>
          </a:endParaRPr>
        </a:p>
      </dgm:t>
    </dgm:pt>
    <dgm:pt modelId="{FFA12AD7-E335-4FE4-ABBD-106BD7ECB4EE}" type="parTrans" cxnId="{61AE48CB-1EE2-49FF-BCD8-8C800C554632}">
      <dgm:prSet/>
      <dgm:spPr/>
      <dgm:t>
        <a:bodyPr/>
        <a:lstStyle/>
        <a:p>
          <a:endParaRPr lang="ru-RU" sz="3200">
            <a:latin typeface="Times New Roman" pitchFamily="18" charset="0"/>
            <a:cs typeface="Times New Roman" pitchFamily="18" charset="0"/>
          </a:endParaRPr>
        </a:p>
      </dgm:t>
    </dgm:pt>
    <dgm:pt modelId="{100C3790-7561-4FED-B0E4-4E83068F590E}" type="sibTrans" cxnId="{61AE48CB-1EE2-49FF-BCD8-8C800C554632}">
      <dgm:prSet/>
      <dgm:spPr/>
      <dgm:t>
        <a:bodyPr/>
        <a:lstStyle/>
        <a:p>
          <a:endParaRPr lang="ru-RU" sz="3200">
            <a:latin typeface="Times New Roman" pitchFamily="18" charset="0"/>
            <a:cs typeface="Times New Roman" pitchFamily="18" charset="0"/>
          </a:endParaRPr>
        </a:p>
      </dgm:t>
    </dgm:pt>
    <dgm:pt modelId="{0CBA89B2-71F8-4791-9D70-DC3CD04DD8A1}" type="pres">
      <dgm:prSet presAssocID="{3E804BF6-7353-4BBF-A64C-775BCDDF60C9}" presName="Name0" presStyleCnt="0">
        <dgm:presLayoutVars>
          <dgm:dir/>
          <dgm:animLvl val="lvl"/>
          <dgm:resizeHandles val="exact"/>
        </dgm:presLayoutVars>
      </dgm:prSet>
      <dgm:spPr/>
    </dgm:pt>
    <dgm:pt modelId="{893D53FE-6954-45EC-98AE-10749D3394D0}" type="pres">
      <dgm:prSet presAssocID="{DFF65F32-E526-419C-9236-CF70B8D781A3}" presName="linNode" presStyleCnt="0"/>
      <dgm:spPr/>
    </dgm:pt>
    <dgm:pt modelId="{98818F63-BA8B-449A-9142-55F2DC78CE03}" type="pres">
      <dgm:prSet presAssocID="{DFF65F32-E526-419C-9236-CF70B8D781A3}" presName="parentText" presStyleLbl="node1" presStyleIdx="0" presStyleCnt="1" custScaleX="277778">
        <dgm:presLayoutVars>
          <dgm:chMax val="1"/>
          <dgm:bulletEnabled val="1"/>
        </dgm:presLayoutVars>
      </dgm:prSet>
      <dgm:spPr/>
    </dgm:pt>
  </dgm:ptLst>
  <dgm:cxnLst>
    <dgm:cxn modelId="{5DF2901E-F3AC-4E7D-A30B-5728F16F644D}" type="presOf" srcId="{3E804BF6-7353-4BBF-A64C-775BCDDF60C9}" destId="{0CBA89B2-71F8-4791-9D70-DC3CD04DD8A1}" srcOrd="0" destOrd="0" presId="urn:microsoft.com/office/officeart/2005/8/layout/vList5"/>
    <dgm:cxn modelId="{61AE48CB-1EE2-49FF-BCD8-8C800C554632}" srcId="{3E804BF6-7353-4BBF-A64C-775BCDDF60C9}" destId="{DFF65F32-E526-419C-9236-CF70B8D781A3}" srcOrd="0" destOrd="0" parTransId="{FFA12AD7-E335-4FE4-ABBD-106BD7ECB4EE}" sibTransId="{100C3790-7561-4FED-B0E4-4E83068F590E}"/>
    <dgm:cxn modelId="{A94842E4-76BF-4D49-A8F4-3DA2D913D57A}" type="presOf" srcId="{DFF65F32-E526-419C-9236-CF70B8D781A3}" destId="{98818F63-BA8B-449A-9142-55F2DC78CE03}" srcOrd="0" destOrd="0" presId="urn:microsoft.com/office/officeart/2005/8/layout/vList5"/>
    <dgm:cxn modelId="{2B2C12E4-B75F-4269-9F2C-CE17DC2AEDF9}" type="presParOf" srcId="{0CBA89B2-71F8-4791-9D70-DC3CD04DD8A1}" destId="{893D53FE-6954-45EC-98AE-10749D3394D0}" srcOrd="0" destOrd="0" presId="urn:microsoft.com/office/officeart/2005/8/layout/vList5"/>
    <dgm:cxn modelId="{CDC2A30B-7CFF-4D1D-B931-D43EB94E2ADC}" type="presParOf" srcId="{893D53FE-6954-45EC-98AE-10749D3394D0}" destId="{98818F63-BA8B-449A-9142-55F2DC78CE03}"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84A332-9962-4FBD-B649-8449C574CC0B}">
      <dsp:nvSpPr>
        <dsp:cNvPr id="0" name=""/>
        <dsp:cNvSpPr/>
      </dsp:nvSpPr>
      <dsp:spPr>
        <a:xfrm rot="16200000">
          <a:off x="666749" y="-742949"/>
          <a:ext cx="3048000" cy="4381500"/>
        </a:xfrm>
        <a:prstGeom prst="round1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kk-KZ" sz="3600" kern="1200" dirty="0">
              <a:latin typeface="Times New Roman" pitchFamily="18" charset="0"/>
              <a:cs typeface="Times New Roman" pitchFamily="18" charset="0"/>
            </a:rPr>
            <a:t>азаматтар</a:t>
          </a:r>
          <a:endParaRPr lang="ru-RU" sz="3600" kern="1200" dirty="0">
            <a:latin typeface="Times New Roman" pitchFamily="18" charset="0"/>
            <a:cs typeface="Times New Roman" pitchFamily="18" charset="0"/>
          </a:endParaRPr>
        </a:p>
      </dsp:txBody>
      <dsp:txXfrm rot="5400000">
        <a:off x="-1" y="-76199"/>
        <a:ext cx="4381500" cy="2286000"/>
      </dsp:txXfrm>
    </dsp:sp>
    <dsp:sp modelId="{0C47B0B4-8E64-49AA-8A15-B8EC1FD6D4DE}">
      <dsp:nvSpPr>
        <dsp:cNvPr id="0" name=""/>
        <dsp:cNvSpPr/>
      </dsp:nvSpPr>
      <dsp:spPr>
        <a:xfrm>
          <a:off x="4381500" y="-76199"/>
          <a:ext cx="4381500" cy="3048000"/>
        </a:xfrm>
        <a:prstGeom prst="round1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kk-KZ" sz="3600" kern="1200" dirty="0">
              <a:latin typeface="Times New Roman" pitchFamily="18" charset="0"/>
              <a:cs typeface="Times New Roman" pitchFamily="18" charset="0"/>
            </a:rPr>
            <a:t>заңды тұлғалар</a:t>
          </a:r>
          <a:endParaRPr lang="ru-RU" sz="3600" kern="1200" dirty="0">
            <a:latin typeface="Times New Roman" pitchFamily="18" charset="0"/>
            <a:cs typeface="Times New Roman" pitchFamily="18" charset="0"/>
          </a:endParaRPr>
        </a:p>
      </dsp:txBody>
      <dsp:txXfrm>
        <a:off x="4381500" y="-76199"/>
        <a:ext cx="4381500" cy="2286000"/>
      </dsp:txXfrm>
    </dsp:sp>
    <dsp:sp modelId="{7E20C26E-2DCB-46DE-8AAC-D91336F40E3F}">
      <dsp:nvSpPr>
        <dsp:cNvPr id="0" name=""/>
        <dsp:cNvSpPr/>
      </dsp:nvSpPr>
      <dsp:spPr>
        <a:xfrm rot="10800000">
          <a:off x="0" y="2971800"/>
          <a:ext cx="4381500" cy="3048000"/>
        </a:xfrm>
        <a:prstGeom prst="round1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buNone/>
          </a:pPr>
          <a:endParaRPr lang="kk-KZ" sz="3600" kern="1200" dirty="0">
            <a:latin typeface="Times New Roman" pitchFamily="18" charset="0"/>
            <a:cs typeface="Times New Roman" pitchFamily="18" charset="0"/>
          </a:endParaRPr>
        </a:p>
        <a:p>
          <a:pPr lvl="0" algn="ctr" defTabSz="1600200">
            <a:lnSpc>
              <a:spcPct val="90000"/>
            </a:lnSpc>
            <a:spcBef>
              <a:spcPct val="0"/>
            </a:spcBef>
            <a:spcAft>
              <a:spcPct val="35000"/>
            </a:spcAft>
            <a:buNone/>
          </a:pPr>
          <a:r>
            <a:rPr lang="kk-KZ" sz="3200" kern="1200" dirty="0">
              <a:latin typeface="Times New Roman" pitchFamily="18" charset="0"/>
              <a:cs typeface="Times New Roman" pitchFamily="18" charset="0"/>
            </a:rPr>
            <a:t>әкімшілік-аумақтық бөліністер</a:t>
          </a:r>
        </a:p>
        <a:p>
          <a:pPr marL="0" marR="0" lvl="0" indent="0" algn="ctr" defTabSz="914400" eaLnBrk="1" fontAlgn="auto" latinLnBrk="0" hangingPunct="1">
            <a:lnSpc>
              <a:spcPct val="100000"/>
            </a:lnSpc>
            <a:spcBef>
              <a:spcPct val="0"/>
            </a:spcBef>
            <a:spcAft>
              <a:spcPts val="0"/>
            </a:spcAft>
            <a:buClrTx/>
            <a:buSzTx/>
            <a:buFontTx/>
            <a:buNone/>
            <a:tabLst/>
            <a:defRPr/>
          </a:pPr>
          <a:r>
            <a:rPr lang="kk-KZ" sz="3200" kern="1200" dirty="0">
              <a:latin typeface="Times New Roman" pitchFamily="18" charset="0"/>
              <a:cs typeface="Times New Roman" pitchFamily="18" charset="0"/>
            </a:rPr>
            <a:t>(ҚР АҚ жалпы бөлім, 111-114баптар)</a:t>
          </a:r>
          <a:endParaRPr lang="ru-RU" sz="3200" kern="1200" dirty="0">
            <a:latin typeface="Times New Roman" pitchFamily="18" charset="0"/>
            <a:cs typeface="Times New Roman" pitchFamily="18" charset="0"/>
          </a:endParaRPr>
        </a:p>
        <a:p>
          <a:pPr lvl="0" algn="ctr" defTabSz="1600200">
            <a:lnSpc>
              <a:spcPct val="90000"/>
            </a:lnSpc>
            <a:spcBef>
              <a:spcPct val="0"/>
            </a:spcBef>
            <a:spcAft>
              <a:spcPct val="35000"/>
            </a:spcAft>
            <a:buNone/>
          </a:pPr>
          <a:endParaRPr lang="ru-RU" sz="3600" kern="1200" dirty="0">
            <a:latin typeface="Times New Roman" pitchFamily="18" charset="0"/>
            <a:cs typeface="Times New Roman" pitchFamily="18" charset="0"/>
          </a:endParaRPr>
        </a:p>
      </dsp:txBody>
      <dsp:txXfrm rot="10800000">
        <a:off x="0" y="3733800"/>
        <a:ext cx="4381500" cy="2286000"/>
      </dsp:txXfrm>
    </dsp:sp>
    <dsp:sp modelId="{99BBC8A7-C4B9-4087-8CDB-E70866BEAE49}">
      <dsp:nvSpPr>
        <dsp:cNvPr id="0" name=""/>
        <dsp:cNvSpPr/>
      </dsp:nvSpPr>
      <dsp:spPr>
        <a:xfrm rot="5400000">
          <a:off x="4895850" y="2152650"/>
          <a:ext cx="3352800" cy="4381500"/>
        </a:xfrm>
        <a:prstGeom prst="round1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endParaRPr lang="ru-RU" sz="6500" kern="1200" dirty="0"/>
        </a:p>
      </dsp:txBody>
      <dsp:txXfrm rot="-5400000">
        <a:off x="4381499" y="3505200"/>
        <a:ext cx="4381500" cy="2514600"/>
      </dsp:txXfrm>
    </dsp:sp>
    <dsp:sp modelId="{BFF8A102-949E-4FF7-96E1-FA67A9F14258}">
      <dsp:nvSpPr>
        <dsp:cNvPr id="0" name=""/>
        <dsp:cNvSpPr/>
      </dsp:nvSpPr>
      <dsp:spPr>
        <a:xfrm>
          <a:off x="1947335" y="2286000"/>
          <a:ext cx="4868328" cy="1524000"/>
        </a:xfrm>
        <a:prstGeom prst="roundRect">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kk-KZ" sz="3600" b="1" kern="1200">
              <a:latin typeface="Times New Roman" pitchFamily="18" charset="0"/>
              <a:cs typeface="Times New Roman" pitchFamily="18" charset="0"/>
            </a:rPr>
            <a:t>Мәміле жасаушы субъектілер:</a:t>
          </a:r>
          <a:endParaRPr lang="ru-RU" sz="3600" b="1" kern="1200" dirty="0">
            <a:latin typeface="Times New Roman" pitchFamily="18" charset="0"/>
            <a:cs typeface="Times New Roman" pitchFamily="18" charset="0"/>
          </a:endParaRPr>
        </a:p>
      </dsp:txBody>
      <dsp:txXfrm>
        <a:off x="2021731" y="2360396"/>
        <a:ext cx="4719536" cy="13752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18AAD8-219C-415E-A56A-B630B6DF7546}">
      <dsp:nvSpPr>
        <dsp:cNvPr id="0" name=""/>
        <dsp:cNvSpPr/>
      </dsp:nvSpPr>
      <dsp:spPr>
        <a:xfrm>
          <a:off x="4064049" y="2704260"/>
          <a:ext cx="2234654" cy="1063492"/>
        </a:xfrm>
        <a:custGeom>
          <a:avLst/>
          <a:gdLst/>
          <a:ahLst/>
          <a:cxnLst/>
          <a:rect l="0" t="0" r="0" b="0"/>
          <a:pathLst>
            <a:path>
              <a:moveTo>
                <a:pt x="0" y="0"/>
              </a:moveTo>
              <a:lnTo>
                <a:pt x="0" y="724739"/>
              </a:lnTo>
              <a:lnTo>
                <a:pt x="2234654" y="724739"/>
              </a:lnTo>
              <a:lnTo>
                <a:pt x="2234654" y="1063492"/>
              </a:lnTo>
            </a:path>
          </a:pathLst>
        </a:custGeom>
        <a:noFill/>
        <a:ln w="2540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71E92A-C36B-4013-8F56-CBFD0DD39218}">
      <dsp:nvSpPr>
        <dsp:cNvPr id="0" name=""/>
        <dsp:cNvSpPr/>
      </dsp:nvSpPr>
      <dsp:spPr>
        <a:xfrm>
          <a:off x="1829395" y="2704260"/>
          <a:ext cx="2234654" cy="1063492"/>
        </a:xfrm>
        <a:custGeom>
          <a:avLst/>
          <a:gdLst/>
          <a:ahLst/>
          <a:cxnLst/>
          <a:rect l="0" t="0" r="0" b="0"/>
          <a:pathLst>
            <a:path>
              <a:moveTo>
                <a:pt x="2234654" y="0"/>
              </a:moveTo>
              <a:lnTo>
                <a:pt x="2234654" y="724739"/>
              </a:lnTo>
              <a:lnTo>
                <a:pt x="0" y="724739"/>
              </a:lnTo>
              <a:lnTo>
                <a:pt x="0" y="1063492"/>
              </a:lnTo>
            </a:path>
          </a:pathLst>
        </a:custGeom>
        <a:noFill/>
        <a:ln w="2540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4AC79C-F6DB-43E7-861B-AFB50A705844}">
      <dsp:nvSpPr>
        <dsp:cNvPr id="0" name=""/>
        <dsp:cNvSpPr/>
      </dsp:nvSpPr>
      <dsp:spPr>
        <a:xfrm>
          <a:off x="355691" y="382252"/>
          <a:ext cx="7416716" cy="2322008"/>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7EA31A-632B-450B-B90E-EA7F5420914A}">
      <dsp:nvSpPr>
        <dsp:cNvPr id="0" name=""/>
        <dsp:cNvSpPr/>
      </dsp:nvSpPr>
      <dsp:spPr>
        <a:xfrm>
          <a:off x="761992" y="768237"/>
          <a:ext cx="7416716" cy="2322008"/>
        </a:xfrm>
        <a:prstGeom prst="roundRect">
          <a:avLst>
            <a:gd name="adj" fmla="val 10000"/>
          </a:avLst>
        </a:prstGeom>
        <a:solidFill>
          <a:schemeClr val="lt1">
            <a:alpha val="90000"/>
            <a:hueOff val="0"/>
            <a:satOff val="0"/>
            <a:lumOff val="0"/>
            <a:alphaOff val="0"/>
          </a:scheme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kk-KZ" sz="4400" b="1" kern="1200" dirty="0">
              <a:latin typeface="Times New Roman" pitchFamily="18" charset="0"/>
              <a:cs typeface="Times New Roman" pitchFamily="18" charset="0"/>
            </a:rPr>
            <a:t>Мәмілелер жасау формасы (ҚР АК-інің 151 бап ): </a:t>
          </a:r>
          <a:endParaRPr lang="ru-RU" sz="4400" b="1" kern="1200" dirty="0">
            <a:latin typeface="Times New Roman" pitchFamily="18" charset="0"/>
            <a:cs typeface="Times New Roman" pitchFamily="18" charset="0"/>
          </a:endParaRPr>
        </a:p>
      </dsp:txBody>
      <dsp:txXfrm>
        <a:off x="830001" y="836246"/>
        <a:ext cx="7280698" cy="2185990"/>
      </dsp:txXfrm>
    </dsp:sp>
    <dsp:sp modelId="{6BFB78C6-5BF7-48FC-9BC1-F7A1500F7DF8}">
      <dsp:nvSpPr>
        <dsp:cNvPr id="0" name=""/>
        <dsp:cNvSpPr/>
      </dsp:nvSpPr>
      <dsp:spPr>
        <a:xfrm>
          <a:off x="1041" y="3767753"/>
          <a:ext cx="3656707" cy="2322008"/>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3B6121-0585-49F5-BCB2-6ECDA9397B33}">
      <dsp:nvSpPr>
        <dsp:cNvPr id="0" name=""/>
        <dsp:cNvSpPr/>
      </dsp:nvSpPr>
      <dsp:spPr>
        <a:xfrm>
          <a:off x="407342" y="4153739"/>
          <a:ext cx="3656707" cy="2322008"/>
        </a:xfrm>
        <a:prstGeom prst="roundRect">
          <a:avLst>
            <a:gd name="adj" fmla="val 10000"/>
          </a:avLst>
        </a:prstGeom>
        <a:solidFill>
          <a:schemeClr val="lt1">
            <a:alpha val="90000"/>
            <a:hueOff val="0"/>
            <a:satOff val="0"/>
            <a:lumOff val="0"/>
            <a:alphaOff val="0"/>
          </a:scheme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kk-KZ" sz="4400" kern="1200">
              <a:latin typeface="Times New Roman" pitchFamily="18" charset="0"/>
              <a:cs typeface="Times New Roman" pitchFamily="18" charset="0"/>
            </a:rPr>
            <a:t>ауызша </a:t>
          </a:r>
          <a:endParaRPr lang="ru-RU" sz="4400" kern="1200">
            <a:latin typeface="Times New Roman" pitchFamily="18" charset="0"/>
            <a:cs typeface="Times New Roman" pitchFamily="18" charset="0"/>
          </a:endParaRPr>
        </a:p>
      </dsp:txBody>
      <dsp:txXfrm>
        <a:off x="475351" y="4221748"/>
        <a:ext cx="3520689" cy="2185990"/>
      </dsp:txXfrm>
    </dsp:sp>
    <dsp:sp modelId="{3B39AF7F-9524-4737-9775-1E918E62D9FD}">
      <dsp:nvSpPr>
        <dsp:cNvPr id="0" name=""/>
        <dsp:cNvSpPr/>
      </dsp:nvSpPr>
      <dsp:spPr>
        <a:xfrm>
          <a:off x="4470350" y="3767753"/>
          <a:ext cx="3656707" cy="2322008"/>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43CD68-0810-47E4-B23F-69218B86F2A1}">
      <dsp:nvSpPr>
        <dsp:cNvPr id="0" name=""/>
        <dsp:cNvSpPr/>
      </dsp:nvSpPr>
      <dsp:spPr>
        <a:xfrm>
          <a:off x="4876651" y="4153739"/>
          <a:ext cx="3656707" cy="2322008"/>
        </a:xfrm>
        <a:prstGeom prst="roundRect">
          <a:avLst>
            <a:gd name="adj" fmla="val 10000"/>
          </a:avLst>
        </a:prstGeom>
        <a:solidFill>
          <a:schemeClr val="lt1">
            <a:alpha val="90000"/>
            <a:hueOff val="0"/>
            <a:satOff val="0"/>
            <a:lumOff val="0"/>
            <a:alphaOff val="0"/>
          </a:scheme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kk-KZ" sz="4400" kern="1200" dirty="0">
              <a:latin typeface="Times New Roman" pitchFamily="18" charset="0"/>
              <a:cs typeface="Times New Roman" pitchFamily="18" charset="0"/>
            </a:rPr>
            <a:t>жазбаша</a:t>
          </a:r>
          <a:endParaRPr lang="ru-RU" sz="4400" kern="1200" dirty="0">
            <a:latin typeface="Times New Roman" pitchFamily="18" charset="0"/>
            <a:cs typeface="Times New Roman" pitchFamily="18" charset="0"/>
          </a:endParaRPr>
        </a:p>
      </dsp:txBody>
      <dsp:txXfrm>
        <a:off x="4944660" y="4221748"/>
        <a:ext cx="3520689" cy="21859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B18F99-938C-4F4D-A61E-580D0A04DE8E}">
      <dsp:nvSpPr>
        <dsp:cNvPr id="0" name=""/>
        <dsp:cNvSpPr/>
      </dsp:nvSpPr>
      <dsp:spPr>
        <a:xfrm>
          <a:off x="4226965" y="2398108"/>
          <a:ext cx="3049425" cy="1101275"/>
        </a:xfrm>
        <a:custGeom>
          <a:avLst/>
          <a:gdLst/>
          <a:ahLst/>
          <a:cxnLst/>
          <a:rect l="0" t="0" r="0" b="0"/>
          <a:pathLst>
            <a:path>
              <a:moveTo>
                <a:pt x="0" y="0"/>
              </a:moveTo>
              <a:lnTo>
                <a:pt x="0" y="939669"/>
              </a:lnTo>
              <a:lnTo>
                <a:pt x="3049425" y="939669"/>
              </a:lnTo>
              <a:lnTo>
                <a:pt x="3049425" y="1101275"/>
              </a:lnTo>
            </a:path>
          </a:pathLst>
        </a:custGeom>
        <a:noFill/>
        <a:ln w="2540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C5A2F9-BD23-46DB-9D69-B08BB2B74BA5}">
      <dsp:nvSpPr>
        <dsp:cNvPr id="0" name=""/>
        <dsp:cNvSpPr/>
      </dsp:nvSpPr>
      <dsp:spPr>
        <a:xfrm>
          <a:off x="4155051" y="2398108"/>
          <a:ext cx="91440" cy="1101275"/>
        </a:xfrm>
        <a:custGeom>
          <a:avLst/>
          <a:gdLst/>
          <a:ahLst/>
          <a:cxnLst/>
          <a:rect l="0" t="0" r="0" b="0"/>
          <a:pathLst>
            <a:path>
              <a:moveTo>
                <a:pt x="71913" y="0"/>
              </a:moveTo>
              <a:lnTo>
                <a:pt x="71913" y="939669"/>
              </a:lnTo>
              <a:lnTo>
                <a:pt x="45720" y="939669"/>
              </a:lnTo>
              <a:lnTo>
                <a:pt x="45720" y="1101275"/>
              </a:lnTo>
            </a:path>
          </a:pathLst>
        </a:custGeom>
        <a:noFill/>
        <a:ln w="2540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EE7337-1890-4A0F-AB6C-8D687EB1DCE1}">
      <dsp:nvSpPr>
        <dsp:cNvPr id="0" name=""/>
        <dsp:cNvSpPr/>
      </dsp:nvSpPr>
      <dsp:spPr>
        <a:xfrm>
          <a:off x="1208966" y="2398108"/>
          <a:ext cx="3017998" cy="1101275"/>
        </a:xfrm>
        <a:custGeom>
          <a:avLst/>
          <a:gdLst/>
          <a:ahLst/>
          <a:cxnLst/>
          <a:rect l="0" t="0" r="0" b="0"/>
          <a:pathLst>
            <a:path>
              <a:moveTo>
                <a:pt x="3017998" y="0"/>
              </a:moveTo>
              <a:lnTo>
                <a:pt x="3017998" y="939669"/>
              </a:lnTo>
              <a:lnTo>
                <a:pt x="0" y="939669"/>
              </a:lnTo>
              <a:lnTo>
                <a:pt x="0" y="1101275"/>
              </a:lnTo>
            </a:path>
          </a:pathLst>
        </a:custGeom>
        <a:noFill/>
        <a:ln w="2540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96F899-E0D9-4A74-86E3-729BBA558A35}">
      <dsp:nvSpPr>
        <dsp:cNvPr id="0" name=""/>
        <dsp:cNvSpPr/>
      </dsp:nvSpPr>
      <dsp:spPr>
        <a:xfrm>
          <a:off x="491967" y="425458"/>
          <a:ext cx="7469996" cy="1972649"/>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48FC924-AF1C-491C-A21A-ACC74C4BA5C3}">
      <dsp:nvSpPr>
        <dsp:cNvPr id="0" name=""/>
        <dsp:cNvSpPr/>
      </dsp:nvSpPr>
      <dsp:spPr>
        <a:xfrm>
          <a:off x="685797" y="609597"/>
          <a:ext cx="7469996" cy="1972649"/>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kk-KZ" sz="3600" b="1" kern="1200" dirty="0">
              <a:latin typeface="Times New Roman" pitchFamily="18" charset="0"/>
              <a:cs typeface="Times New Roman" pitchFamily="18" charset="0"/>
            </a:rPr>
            <a:t>Кәсіпкерлік жүйесіндегі-әріптестік</a:t>
          </a:r>
          <a:endParaRPr lang="ru-RU" sz="3600" kern="1200" dirty="0">
            <a:latin typeface="Times New Roman" pitchFamily="18" charset="0"/>
            <a:cs typeface="Times New Roman" pitchFamily="18" charset="0"/>
          </a:endParaRPr>
        </a:p>
        <a:p>
          <a:pPr lvl="0" algn="ctr" defTabSz="1066800">
            <a:lnSpc>
              <a:spcPct val="90000"/>
            </a:lnSpc>
            <a:spcBef>
              <a:spcPct val="0"/>
            </a:spcBef>
            <a:spcAft>
              <a:spcPct val="35000"/>
            </a:spcAft>
            <a:buNone/>
          </a:pPr>
          <a:endParaRPr lang="ru-RU" sz="2800" kern="1200" dirty="0">
            <a:latin typeface="Times New Roman" pitchFamily="18" charset="0"/>
            <a:cs typeface="Times New Roman" pitchFamily="18" charset="0"/>
          </a:endParaRPr>
        </a:p>
      </dsp:txBody>
      <dsp:txXfrm>
        <a:off x="743574" y="667374"/>
        <a:ext cx="7354442" cy="1857095"/>
      </dsp:txXfrm>
    </dsp:sp>
    <dsp:sp modelId="{2E730849-D048-496F-A18E-451D4D024AEE}">
      <dsp:nvSpPr>
        <dsp:cNvPr id="0" name=""/>
        <dsp:cNvSpPr/>
      </dsp:nvSpPr>
      <dsp:spPr>
        <a:xfrm>
          <a:off x="162" y="3499384"/>
          <a:ext cx="2417609" cy="1342800"/>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0D406E68-6B8C-48EA-8F5A-27265DEE1C25}">
      <dsp:nvSpPr>
        <dsp:cNvPr id="0" name=""/>
        <dsp:cNvSpPr/>
      </dsp:nvSpPr>
      <dsp:spPr>
        <a:xfrm>
          <a:off x="193992" y="3683522"/>
          <a:ext cx="2417609" cy="1342800"/>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kk-KZ" sz="2800" kern="1200" dirty="0">
              <a:latin typeface="Times New Roman" pitchFamily="18" charset="0"/>
              <a:cs typeface="Times New Roman" pitchFamily="18" charset="0"/>
            </a:rPr>
            <a:t>Өндіріс сферасындағы әріптестік</a:t>
          </a:r>
          <a:endParaRPr lang="ru-RU" sz="2800" kern="1200" dirty="0">
            <a:latin typeface="Times New Roman" pitchFamily="18" charset="0"/>
            <a:cs typeface="Times New Roman" pitchFamily="18" charset="0"/>
          </a:endParaRPr>
        </a:p>
      </dsp:txBody>
      <dsp:txXfrm>
        <a:off x="233321" y="3722851"/>
        <a:ext cx="2338951" cy="1264142"/>
      </dsp:txXfrm>
    </dsp:sp>
    <dsp:sp modelId="{F84EFD43-5753-4182-BE48-F09DA5284903}">
      <dsp:nvSpPr>
        <dsp:cNvPr id="0" name=""/>
        <dsp:cNvSpPr/>
      </dsp:nvSpPr>
      <dsp:spPr>
        <a:xfrm>
          <a:off x="2805431" y="3499384"/>
          <a:ext cx="2790681" cy="132451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0E4C98BB-720E-496B-9DE6-03BA6B813721}">
      <dsp:nvSpPr>
        <dsp:cNvPr id="0" name=""/>
        <dsp:cNvSpPr/>
      </dsp:nvSpPr>
      <dsp:spPr>
        <a:xfrm>
          <a:off x="2999261" y="3683522"/>
          <a:ext cx="2790681" cy="1324511"/>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kk-KZ" sz="2800" b="0" kern="1200" dirty="0">
              <a:latin typeface="Times New Roman" pitchFamily="18" charset="0"/>
              <a:cs typeface="Times New Roman" pitchFamily="18" charset="0"/>
            </a:rPr>
            <a:t>Сауда немесе тауар айырбасы сферасындағы әріптестік</a:t>
          </a:r>
          <a:endParaRPr lang="ru-RU" sz="2800" b="0" kern="1200" dirty="0">
            <a:latin typeface="Times New Roman" pitchFamily="18" charset="0"/>
            <a:cs typeface="Times New Roman" pitchFamily="18" charset="0"/>
          </a:endParaRPr>
        </a:p>
      </dsp:txBody>
      <dsp:txXfrm>
        <a:off x="3038055" y="3722316"/>
        <a:ext cx="2713093" cy="1246923"/>
      </dsp:txXfrm>
    </dsp:sp>
    <dsp:sp modelId="{190940FD-46D0-414B-A866-16A3195AD2A8}">
      <dsp:nvSpPr>
        <dsp:cNvPr id="0" name=""/>
        <dsp:cNvSpPr/>
      </dsp:nvSpPr>
      <dsp:spPr>
        <a:xfrm>
          <a:off x="5983772" y="3499384"/>
          <a:ext cx="2585235" cy="146929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6D31804-EF63-4BE8-900C-CD138B4B4B36}">
      <dsp:nvSpPr>
        <dsp:cNvPr id="0" name=""/>
        <dsp:cNvSpPr/>
      </dsp:nvSpPr>
      <dsp:spPr>
        <a:xfrm>
          <a:off x="6177602" y="3683522"/>
          <a:ext cx="2585235" cy="1469293"/>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kk-KZ" sz="2800" b="0" kern="1200" dirty="0">
              <a:latin typeface="Times New Roman" pitchFamily="18" charset="0"/>
              <a:cs typeface="Times New Roman" pitchFamily="18" charset="0"/>
            </a:rPr>
            <a:t>Қаржылық қатынастар сферасындағы әріптестік </a:t>
          </a:r>
          <a:endParaRPr lang="ru-RU" sz="2800" b="0" kern="1200" dirty="0">
            <a:latin typeface="Times New Roman" pitchFamily="18" charset="0"/>
            <a:cs typeface="Times New Roman" pitchFamily="18" charset="0"/>
          </a:endParaRPr>
        </a:p>
      </dsp:txBody>
      <dsp:txXfrm>
        <a:off x="6220636" y="3726556"/>
        <a:ext cx="2499167" cy="138322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14ED90-ACAA-4C86-88B1-05C3D6340300}">
      <dsp:nvSpPr>
        <dsp:cNvPr id="0" name=""/>
        <dsp:cNvSpPr/>
      </dsp:nvSpPr>
      <dsp:spPr>
        <a:xfrm rot="5400000">
          <a:off x="-241105" y="261630"/>
          <a:ext cx="1607372" cy="1125160"/>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rnd"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kk-KZ" sz="2400" kern="1200" dirty="0">
              <a:latin typeface="Times New Roman" pitchFamily="18" charset="0"/>
              <a:cs typeface="Times New Roman" pitchFamily="18" charset="0"/>
            </a:rPr>
            <a:t>1</a:t>
          </a:r>
          <a:endParaRPr lang="ru-RU" sz="2400" kern="1200" dirty="0">
            <a:latin typeface="Times New Roman" pitchFamily="18" charset="0"/>
            <a:cs typeface="Times New Roman" pitchFamily="18" charset="0"/>
          </a:endParaRPr>
        </a:p>
      </dsp:txBody>
      <dsp:txXfrm rot="-5400000">
        <a:off x="1" y="583104"/>
        <a:ext cx="1125160" cy="482212"/>
      </dsp:txXfrm>
    </dsp:sp>
    <dsp:sp modelId="{E904AA56-549E-4645-95D8-0113DF8D0577}">
      <dsp:nvSpPr>
        <dsp:cNvPr id="0" name=""/>
        <dsp:cNvSpPr/>
      </dsp:nvSpPr>
      <dsp:spPr>
        <a:xfrm rot="5400000">
          <a:off x="4383584" y="-3237898"/>
          <a:ext cx="1044792" cy="7561639"/>
        </a:xfrm>
        <a:prstGeom prst="round2SameRect">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kk-KZ" sz="2400" b="1" kern="1200" dirty="0">
              <a:latin typeface="Times New Roman" pitchFamily="18" charset="0"/>
              <a:cs typeface="Times New Roman" pitchFamily="18" charset="0"/>
            </a:rPr>
            <a:t>Қайта сату бойынша операциялар.</a:t>
          </a:r>
          <a:r>
            <a:rPr lang="kk-KZ" sz="2400" kern="1200" dirty="0">
              <a:latin typeface="Times New Roman" pitchFamily="18" charset="0"/>
              <a:cs typeface="Times New Roman" pitchFamily="18" charset="0"/>
            </a:rPr>
            <a:t> Мұнда делдал тауар өндірушіден тауарды сатып алады яғни меншік иесі бола отырып қайта сатуды көздейді.</a:t>
          </a:r>
          <a:endParaRPr lang="ru-RU" sz="2400" kern="1200" dirty="0">
            <a:latin typeface="Times New Roman" pitchFamily="18" charset="0"/>
            <a:cs typeface="Times New Roman" pitchFamily="18" charset="0"/>
          </a:endParaRPr>
        </a:p>
      </dsp:txBody>
      <dsp:txXfrm rot="-5400000">
        <a:off x="1125161" y="71528"/>
        <a:ext cx="7510636" cy="942786"/>
      </dsp:txXfrm>
    </dsp:sp>
    <dsp:sp modelId="{5D76AB03-D884-47D5-89B7-882AD97A9090}">
      <dsp:nvSpPr>
        <dsp:cNvPr id="0" name=""/>
        <dsp:cNvSpPr/>
      </dsp:nvSpPr>
      <dsp:spPr>
        <a:xfrm rot="5400000">
          <a:off x="-241105" y="1732862"/>
          <a:ext cx="1607372" cy="1125160"/>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rnd"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kk-KZ" sz="2400" kern="1200" dirty="0">
              <a:latin typeface="Times New Roman" pitchFamily="18" charset="0"/>
              <a:cs typeface="Times New Roman" pitchFamily="18" charset="0"/>
            </a:rPr>
            <a:t>2</a:t>
          </a:r>
          <a:endParaRPr lang="ru-RU" sz="2400" kern="1200" dirty="0">
            <a:latin typeface="Times New Roman" pitchFamily="18" charset="0"/>
            <a:cs typeface="Times New Roman" pitchFamily="18" charset="0"/>
          </a:endParaRPr>
        </a:p>
      </dsp:txBody>
      <dsp:txXfrm rot="-5400000">
        <a:off x="1" y="2054336"/>
        <a:ext cx="1125160" cy="482212"/>
      </dsp:txXfrm>
    </dsp:sp>
    <dsp:sp modelId="{24E7FE06-B675-4805-93CC-73772FE25CA4}">
      <dsp:nvSpPr>
        <dsp:cNvPr id="0" name=""/>
        <dsp:cNvSpPr/>
      </dsp:nvSpPr>
      <dsp:spPr>
        <a:xfrm rot="5400000">
          <a:off x="4383584" y="-1766667"/>
          <a:ext cx="1044792" cy="7561639"/>
        </a:xfrm>
        <a:prstGeom prst="round2SameRect">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kk-KZ" sz="2400" b="1" kern="1200" dirty="0">
              <a:latin typeface="Times New Roman" pitchFamily="18" charset="0"/>
              <a:cs typeface="Times New Roman" pitchFamily="18" charset="0"/>
            </a:rPr>
            <a:t>Комиссиялық операциялар</a:t>
          </a:r>
          <a:r>
            <a:rPr lang="kk-KZ" sz="2400" kern="1200" dirty="0">
              <a:latin typeface="Times New Roman" pitchFamily="18" charset="0"/>
              <a:cs typeface="Times New Roman" pitchFamily="18" charset="0"/>
            </a:rPr>
            <a:t>. Мұндай операциялар кәсіпорын мен делдалдың арасындағы комиссиялық келісім негізінде жүзеге асады.</a:t>
          </a:r>
          <a:endParaRPr lang="ru-RU" sz="2400" kern="1200" dirty="0">
            <a:latin typeface="Times New Roman" pitchFamily="18" charset="0"/>
            <a:cs typeface="Times New Roman" pitchFamily="18" charset="0"/>
          </a:endParaRPr>
        </a:p>
      </dsp:txBody>
      <dsp:txXfrm rot="-5400000">
        <a:off x="1125161" y="1542759"/>
        <a:ext cx="7510636" cy="942786"/>
      </dsp:txXfrm>
    </dsp:sp>
    <dsp:sp modelId="{75D4DBF4-F96A-412F-847A-058946E339E3}">
      <dsp:nvSpPr>
        <dsp:cNvPr id="0" name=""/>
        <dsp:cNvSpPr/>
      </dsp:nvSpPr>
      <dsp:spPr>
        <a:xfrm rot="5400000">
          <a:off x="-241105" y="3486267"/>
          <a:ext cx="1607372" cy="1125160"/>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rnd"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kk-KZ" sz="2400" kern="1200" dirty="0">
              <a:latin typeface="Times New Roman" pitchFamily="18" charset="0"/>
              <a:cs typeface="Times New Roman" pitchFamily="18" charset="0"/>
            </a:rPr>
            <a:t>3</a:t>
          </a:r>
          <a:endParaRPr lang="ru-RU" sz="2400" kern="1200" dirty="0">
            <a:latin typeface="Times New Roman" pitchFamily="18" charset="0"/>
            <a:cs typeface="Times New Roman" pitchFamily="18" charset="0"/>
          </a:endParaRPr>
        </a:p>
      </dsp:txBody>
      <dsp:txXfrm rot="-5400000">
        <a:off x="1" y="3807741"/>
        <a:ext cx="1125160" cy="482212"/>
      </dsp:txXfrm>
    </dsp:sp>
    <dsp:sp modelId="{A789F97D-CC98-46F9-A013-1CC117D574DA}">
      <dsp:nvSpPr>
        <dsp:cNvPr id="0" name=""/>
        <dsp:cNvSpPr/>
      </dsp:nvSpPr>
      <dsp:spPr>
        <a:xfrm rot="5400000">
          <a:off x="4121101" y="-32952"/>
          <a:ext cx="1569758" cy="7561639"/>
        </a:xfrm>
        <a:prstGeom prst="round2SameRect">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kk-KZ" sz="2400" b="1" kern="1200" dirty="0">
              <a:latin typeface="Times New Roman" pitchFamily="18" charset="0"/>
              <a:cs typeface="Times New Roman" pitchFamily="18" charset="0"/>
            </a:rPr>
            <a:t>Агенттік операциялар. </a:t>
          </a:r>
          <a:r>
            <a:rPr lang="kk-KZ" sz="2400" kern="1200" dirty="0">
              <a:latin typeface="Times New Roman" pitchFamily="18" charset="0"/>
              <a:cs typeface="Times New Roman" pitchFamily="18" charset="0"/>
            </a:rPr>
            <a:t>Мұндай операциялар кәсіпорынның атынан және есебінен сату-сатып алу операциясын жүзеге асыру үшін кәсіпорын мен делдалдың арасындағы жасалған агентік келісім негізінде іске асады.</a:t>
          </a:r>
          <a:endParaRPr lang="ru-RU" sz="2400" kern="1200" dirty="0">
            <a:latin typeface="Times New Roman" pitchFamily="18" charset="0"/>
            <a:cs typeface="Times New Roman" pitchFamily="18" charset="0"/>
          </a:endParaRPr>
        </a:p>
      </dsp:txBody>
      <dsp:txXfrm rot="-5400000">
        <a:off x="1125161" y="3039618"/>
        <a:ext cx="7485010" cy="1416500"/>
      </dsp:txXfrm>
    </dsp:sp>
    <dsp:sp modelId="{50234621-D62D-4522-B40C-3A6879802384}">
      <dsp:nvSpPr>
        <dsp:cNvPr id="0" name=""/>
        <dsp:cNvSpPr/>
      </dsp:nvSpPr>
      <dsp:spPr>
        <a:xfrm rot="5400000">
          <a:off x="-241105" y="4937808"/>
          <a:ext cx="1607372" cy="1125160"/>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rnd"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kk-KZ" sz="2400" kern="1200" dirty="0">
              <a:latin typeface="Times New Roman" pitchFamily="18" charset="0"/>
              <a:cs typeface="Times New Roman" pitchFamily="18" charset="0"/>
            </a:rPr>
            <a:t>4</a:t>
          </a:r>
          <a:endParaRPr lang="ru-RU" sz="2400" kern="1200" dirty="0">
            <a:latin typeface="Times New Roman" pitchFamily="18" charset="0"/>
            <a:cs typeface="Times New Roman" pitchFamily="18" charset="0"/>
          </a:endParaRPr>
        </a:p>
      </dsp:txBody>
      <dsp:txXfrm rot="-5400000">
        <a:off x="1" y="5259282"/>
        <a:ext cx="1125160" cy="482212"/>
      </dsp:txXfrm>
    </dsp:sp>
    <dsp:sp modelId="{076AB36F-8BD7-44E5-83A9-5133FEE7BB2A}">
      <dsp:nvSpPr>
        <dsp:cNvPr id="0" name=""/>
        <dsp:cNvSpPr/>
      </dsp:nvSpPr>
      <dsp:spPr>
        <a:xfrm rot="5400000">
          <a:off x="4383584" y="1438278"/>
          <a:ext cx="1044792" cy="7561639"/>
        </a:xfrm>
        <a:prstGeom prst="round2SameRect">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kk-KZ" sz="2400" b="1" kern="1200" dirty="0">
              <a:latin typeface="Times New Roman" pitchFamily="18" charset="0"/>
              <a:cs typeface="Times New Roman" pitchFamily="18" charset="0"/>
            </a:rPr>
            <a:t>Брокерлік операциялар</a:t>
          </a:r>
          <a:r>
            <a:rPr lang="kk-KZ" sz="2400" kern="1200" dirty="0">
              <a:latin typeface="Times New Roman" pitchFamily="18" charset="0"/>
              <a:cs typeface="Times New Roman" pitchFamily="18" charset="0"/>
            </a:rPr>
            <a:t>. Мұндай делдалдар сатушы мен сатып алушының арасында байланыс орнатады. </a:t>
          </a:r>
          <a:endParaRPr lang="ru-RU" sz="2400" kern="1200" dirty="0">
            <a:latin typeface="Times New Roman" pitchFamily="18" charset="0"/>
            <a:cs typeface="Times New Roman" pitchFamily="18" charset="0"/>
          </a:endParaRPr>
        </a:p>
      </dsp:txBody>
      <dsp:txXfrm rot="-5400000">
        <a:off x="1125161" y="4747705"/>
        <a:ext cx="7510636" cy="9427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14ED90-ACAA-4C86-88B1-05C3D6340300}">
      <dsp:nvSpPr>
        <dsp:cNvPr id="0" name=""/>
        <dsp:cNvSpPr/>
      </dsp:nvSpPr>
      <dsp:spPr>
        <a:xfrm rot="5400000">
          <a:off x="-203158" y="208914"/>
          <a:ext cx="1354388" cy="948072"/>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rnd"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kk-KZ" sz="3200" kern="1200" dirty="0">
              <a:latin typeface="Times New Roman" pitchFamily="18" charset="0"/>
              <a:cs typeface="Times New Roman" pitchFamily="18" charset="0"/>
            </a:rPr>
            <a:t>1</a:t>
          </a:r>
          <a:endParaRPr lang="ru-RU" sz="3200" kern="1200" dirty="0">
            <a:latin typeface="Times New Roman" pitchFamily="18" charset="0"/>
            <a:cs typeface="Times New Roman" pitchFamily="18" charset="0"/>
          </a:endParaRPr>
        </a:p>
      </dsp:txBody>
      <dsp:txXfrm rot="-5400000">
        <a:off x="0" y="479792"/>
        <a:ext cx="948072" cy="406316"/>
      </dsp:txXfrm>
    </dsp:sp>
    <dsp:sp modelId="{E904AA56-549E-4645-95D8-0113DF8D0577}">
      <dsp:nvSpPr>
        <dsp:cNvPr id="0" name=""/>
        <dsp:cNvSpPr/>
      </dsp:nvSpPr>
      <dsp:spPr>
        <a:xfrm rot="5400000">
          <a:off x="4529428" y="-3581351"/>
          <a:ext cx="880815" cy="8043527"/>
        </a:xfrm>
        <a:prstGeom prst="round2SameRect">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kk-KZ" sz="3200" b="1" kern="1200" dirty="0">
              <a:latin typeface="Times New Roman" pitchFamily="18" charset="0"/>
              <a:cs typeface="Times New Roman" pitchFamily="18" charset="0"/>
            </a:rPr>
            <a:t>Бірлескен кәсіпкерлік</a:t>
          </a:r>
          <a:r>
            <a:rPr lang="kk-KZ" sz="3200" kern="1200" dirty="0">
              <a:latin typeface="Times New Roman" pitchFamily="18" charset="0"/>
              <a:cs typeface="Times New Roman" pitchFamily="18" charset="0"/>
            </a:rPr>
            <a:t> </a:t>
          </a:r>
          <a:endParaRPr lang="ru-RU" sz="3200" kern="1200" dirty="0">
            <a:latin typeface="Times New Roman" pitchFamily="18" charset="0"/>
            <a:cs typeface="Times New Roman" pitchFamily="18" charset="0"/>
          </a:endParaRPr>
        </a:p>
      </dsp:txBody>
      <dsp:txXfrm rot="-5400000">
        <a:off x="948072" y="43003"/>
        <a:ext cx="8000529" cy="794819"/>
      </dsp:txXfrm>
    </dsp:sp>
    <dsp:sp modelId="{5D76AB03-D884-47D5-89B7-882AD97A9090}">
      <dsp:nvSpPr>
        <dsp:cNvPr id="0" name=""/>
        <dsp:cNvSpPr/>
      </dsp:nvSpPr>
      <dsp:spPr>
        <a:xfrm rot="5400000">
          <a:off x="-203158" y="1448589"/>
          <a:ext cx="1354388" cy="948072"/>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rnd"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kk-KZ" sz="3200" kern="1200" dirty="0">
              <a:latin typeface="Times New Roman" pitchFamily="18" charset="0"/>
              <a:cs typeface="Times New Roman" pitchFamily="18" charset="0"/>
            </a:rPr>
            <a:t>2</a:t>
          </a:r>
          <a:endParaRPr lang="ru-RU" sz="3200" kern="1200" dirty="0">
            <a:latin typeface="Times New Roman" pitchFamily="18" charset="0"/>
            <a:cs typeface="Times New Roman" pitchFamily="18" charset="0"/>
          </a:endParaRPr>
        </a:p>
      </dsp:txBody>
      <dsp:txXfrm rot="-5400000">
        <a:off x="0" y="1719467"/>
        <a:ext cx="948072" cy="406316"/>
      </dsp:txXfrm>
    </dsp:sp>
    <dsp:sp modelId="{24E7FE06-B675-4805-93CC-73772FE25CA4}">
      <dsp:nvSpPr>
        <dsp:cNvPr id="0" name=""/>
        <dsp:cNvSpPr/>
      </dsp:nvSpPr>
      <dsp:spPr>
        <a:xfrm rot="5400000">
          <a:off x="4694448" y="-2336156"/>
          <a:ext cx="550775" cy="8043527"/>
        </a:xfrm>
        <a:prstGeom prst="round2SameRect">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kk-KZ" sz="3200" b="1" kern="1200" dirty="0">
              <a:latin typeface="Times New Roman" pitchFamily="18" charset="0"/>
              <a:cs typeface="Times New Roman" pitchFamily="18" charset="0"/>
            </a:rPr>
            <a:t>Өндірістік кооперация</a:t>
          </a:r>
          <a:r>
            <a:rPr lang="kk-KZ" sz="3200" kern="1200" dirty="0">
              <a:latin typeface="Times New Roman" pitchFamily="18" charset="0"/>
              <a:cs typeface="Times New Roman" pitchFamily="18" charset="0"/>
            </a:rPr>
            <a:t> </a:t>
          </a:r>
          <a:endParaRPr lang="ru-RU" sz="3200" kern="1200" dirty="0">
            <a:latin typeface="Times New Roman" pitchFamily="18" charset="0"/>
            <a:cs typeface="Times New Roman" pitchFamily="18" charset="0"/>
          </a:endParaRPr>
        </a:p>
      </dsp:txBody>
      <dsp:txXfrm rot="-5400000">
        <a:off x="948073" y="1437106"/>
        <a:ext cx="8016640" cy="497001"/>
      </dsp:txXfrm>
    </dsp:sp>
    <dsp:sp modelId="{75D4DBF4-F96A-412F-847A-058946E339E3}">
      <dsp:nvSpPr>
        <dsp:cNvPr id="0" name=""/>
        <dsp:cNvSpPr/>
      </dsp:nvSpPr>
      <dsp:spPr>
        <a:xfrm rot="5400000">
          <a:off x="-203158" y="2704855"/>
          <a:ext cx="1354388" cy="948072"/>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rnd"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kk-KZ" sz="3200" kern="1200" dirty="0">
              <a:latin typeface="Times New Roman" pitchFamily="18" charset="0"/>
              <a:cs typeface="Times New Roman" pitchFamily="18" charset="0"/>
            </a:rPr>
            <a:t>3</a:t>
          </a:r>
          <a:endParaRPr lang="ru-RU" sz="3200" kern="1200" dirty="0">
            <a:latin typeface="Times New Roman" pitchFamily="18" charset="0"/>
            <a:cs typeface="Times New Roman" pitchFamily="18" charset="0"/>
          </a:endParaRPr>
        </a:p>
      </dsp:txBody>
      <dsp:txXfrm rot="-5400000">
        <a:off x="0" y="2975733"/>
        <a:ext cx="948072" cy="406316"/>
      </dsp:txXfrm>
    </dsp:sp>
    <dsp:sp modelId="{A789F97D-CC98-46F9-A013-1CC117D574DA}">
      <dsp:nvSpPr>
        <dsp:cNvPr id="0" name=""/>
        <dsp:cNvSpPr/>
      </dsp:nvSpPr>
      <dsp:spPr>
        <a:xfrm rot="5400000">
          <a:off x="4520055" y="-1426499"/>
          <a:ext cx="829582" cy="8043527"/>
        </a:xfrm>
        <a:prstGeom prst="round2SameRect">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kk-KZ" sz="3200" b="1" kern="1200" dirty="0">
              <a:latin typeface="Times New Roman" pitchFamily="18" charset="0"/>
              <a:cs typeface="Times New Roman" pitchFamily="18" charset="0"/>
            </a:rPr>
            <a:t>Мердігерлік (қосалқы мердігерлік) өндіріс</a:t>
          </a:r>
          <a:endParaRPr lang="ru-RU" sz="3200" kern="1200" dirty="0">
            <a:latin typeface="Times New Roman" pitchFamily="18" charset="0"/>
            <a:cs typeface="Times New Roman" pitchFamily="18" charset="0"/>
          </a:endParaRPr>
        </a:p>
      </dsp:txBody>
      <dsp:txXfrm rot="-5400000">
        <a:off x="913083" y="2220970"/>
        <a:ext cx="8003030" cy="748588"/>
      </dsp:txXfrm>
    </dsp:sp>
    <dsp:sp modelId="{50234621-D62D-4522-B40C-3A6879802384}">
      <dsp:nvSpPr>
        <dsp:cNvPr id="0" name=""/>
        <dsp:cNvSpPr/>
      </dsp:nvSpPr>
      <dsp:spPr>
        <a:xfrm rot="5400000">
          <a:off x="-203158" y="3927938"/>
          <a:ext cx="1354388" cy="948072"/>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rnd"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kk-KZ" sz="3200" kern="1200" dirty="0">
              <a:latin typeface="Times New Roman" pitchFamily="18" charset="0"/>
              <a:cs typeface="Times New Roman" pitchFamily="18" charset="0"/>
            </a:rPr>
            <a:t>4</a:t>
          </a:r>
          <a:endParaRPr lang="ru-RU" sz="3200" kern="1200" dirty="0">
            <a:latin typeface="Times New Roman" pitchFamily="18" charset="0"/>
            <a:cs typeface="Times New Roman" pitchFamily="18" charset="0"/>
          </a:endParaRPr>
        </a:p>
      </dsp:txBody>
      <dsp:txXfrm rot="-5400000">
        <a:off x="0" y="4198816"/>
        <a:ext cx="948072" cy="406316"/>
      </dsp:txXfrm>
    </dsp:sp>
    <dsp:sp modelId="{076AB36F-8BD7-44E5-83A9-5133FEE7BB2A}">
      <dsp:nvSpPr>
        <dsp:cNvPr id="0" name=""/>
        <dsp:cNvSpPr/>
      </dsp:nvSpPr>
      <dsp:spPr>
        <a:xfrm rot="5400000">
          <a:off x="4559710" y="-29206"/>
          <a:ext cx="820250" cy="8043527"/>
        </a:xfrm>
        <a:prstGeom prst="round2SameRect">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kk-KZ" sz="3200" b="1" kern="1200" dirty="0">
              <a:latin typeface="Times New Roman" pitchFamily="18" charset="0"/>
              <a:cs typeface="Times New Roman" pitchFamily="18" charset="0"/>
            </a:rPr>
            <a:t>Келісім-шарт (контракт) бойынша басқару</a:t>
          </a:r>
          <a:r>
            <a:rPr lang="kk-KZ" sz="3200" kern="1200" dirty="0">
              <a:latin typeface="Times New Roman" pitchFamily="18" charset="0"/>
              <a:cs typeface="Times New Roman" pitchFamily="18" charset="0"/>
            </a:rPr>
            <a:t> </a:t>
          </a:r>
          <a:endParaRPr lang="ru-RU" sz="3200" kern="1200" dirty="0">
            <a:latin typeface="Times New Roman" pitchFamily="18" charset="0"/>
            <a:cs typeface="Times New Roman" pitchFamily="18" charset="0"/>
          </a:endParaRPr>
        </a:p>
      </dsp:txBody>
      <dsp:txXfrm rot="-5400000">
        <a:off x="948072" y="3622473"/>
        <a:ext cx="8003486" cy="740168"/>
      </dsp:txXfrm>
    </dsp:sp>
    <dsp:sp modelId="{6F247EF7-6F9C-4841-B1B4-B18A37F132E3}">
      <dsp:nvSpPr>
        <dsp:cNvPr id="0" name=""/>
        <dsp:cNvSpPr/>
      </dsp:nvSpPr>
      <dsp:spPr>
        <a:xfrm rot="5400000">
          <a:off x="-203158" y="5167613"/>
          <a:ext cx="1354388" cy="948072"/>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rnd"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kk-KZ" sz="3200" b="1" kern="1200" dirty="0">
              <a:latin typeface="Times New Roman" pitchFamily="18" charset="0"/>
              <a:cs typeface="Times New Roman" pitchFamily="18" charset="0"/>
            </a:rPr>
            <a:t>5</a:t>
          </a:r>
          <a:endParaRPr lang="ru-RU" sz="3200" kern="1200" dirty="0">
            <a:latin typeface="Times New Roman" pitchFamily="18" charset="0"/>
            <a:cs typeface="Times New Roman" pitchFamily="18" charset="0"/>
          </a:endParaRPr>
        </a:p>
      </dsp:txBody>
      <dsp:txXfrm rot="-5400000">
        <a:off x="0" y="5438491"/>
        <a:ext cx="948072" cy="406316"/>
      </dsp:txXfrm>
    </dsp:sp>
    <dsp:sp modelId="{069665F7-2D31-4138-9309-B70EA1601CD7}">
      <dsp:nvSpPr>
        <dsp:cNvPr id="0" name=""/>
        <dsp:cNvSpPr/>
      </dsp:nvSpPr>
      <dsp:spPr>
        <a:xfrm rot="5400000">
          <a:off x="4529659" y="1382867"/>
          <a:ext cx="880352" cy="8043527"/>
        </a:xfrm>
        <a:prstGeom prst="round2SameRect">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kk-KZ" sz="3200" b="1" kern="1200" dirty="0">
              <a:latin typeface="Times New Roman" pitchFamily="18" charset="0"/>
              <a:cs typeface="Times New Roman" pitchFamily="18" charset="0"/>
            </a:rPr>
            <a:t>Жобалық қаржыландыру</a:t>
          </a:r>
          <a:r>
            <a:rPr lang="kk-KZ" sz="3200" kern="1200" dirty="0">
              <a:latin typeface="Times New Roman" pitchFamily="18" charset="0"/>
              <a:cs typeface="Times New Roman" pitchFamily="18" charset="0"/>
            </a:rPr>
            <a:t> </a:t>
          </a:r>
          <a:endParaRPr lang="ru-RU" sz="3200" kern="1200" dirty="0">
            <a:latin typeface="Times New Roman" pitchFamily="18" charset="0"/>
            <a:cs typeface="Times New Roman" pitchFamily="18" charset="0"/>
          </a:endParaRPr>
        </a:p>
      </dsp:txBody>
      <dsp:txXfrm rot="-5400000">
        <a:off x="948072" y="5007430"/>
        <a:ext cx="8000552" cy="7944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58F02F-AD99-438C-95C5-5096503A1556}">
      <dsp:nvSpPr>
        <dsp:cNvPr id="0" name=""/>
        <dsp:cNvSpPr/>
      </dsp:nvSpPr>
      <dsp:spPr>
        <a:xfrm>
          <a:off x="4217040" y="2656336"/>
          <a:ext cx="3685004" cy="567598"/>
        </a:xfrm>
        <a:custGeom>
          <a:avLst/>
          <a:gdLst/>
          <a:ahLst/>
          <a:cxnLst/>
          <a:rect l="0" t="0" r="0" b="0"/>
          <a:pathLst>
            <a:path>
              <a:moveTo>
                <a:pt x="0" y="0"/>
              </a:moveTo>
              <a:lnTo>
                <a:pt x="0" y="437743"/>
              </a:lnTo>
              <a:lnTo>
                <a:pt x="3685004" y="437743"/>
              </a:lnTo>
              <a:lnTo>
                <a:pt x="3685004" y="567598"/>
              </a:lnTo>
            </a:path>
          </a:pathLst>
        </a:custGeom>
        <a:noFill/>
        <a:ln w="2540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B18F99-938C-4F4D-A61E-580D0A04DE8E}">
      <dsp:nvSpPr>
        <dsp:cNvPr id="0" name=""/>
        <dsp:cNvSpPr/>
      </dsp:nvSpPr>
      <dsp:spPr>
        <a:xfrm>
          <a:off x="4217040" y="2656336"/>
          <a:ext cx="1633979" cy="567598"/>
        </a:xfrm>
        <a:custGeom>
          <a:avLst/>
          <a:gdLst/>
          <a:ahLst/>
          <a:cxnLst/>
          <a:rect l="0" t="0" r="0" b="0"/>
          <a:pathLst>
            <a:path>
              <a:moveTo>
                <a:pt x="0" y="0"/>
              </a:moveTo>
              <a:lnTo>
                <a:pt x="0" y="437743"/>
              </a:lnTo>
              <a:lnTo>
                <a:pt x="1633979" y="437743"/>
              </a:lnTo>
              <a:lnTo>
                <a:pt x="1633979" y="567598"/>
              </a:lnTo>
            </a:path>
          </a:pathLst>
        </a:custGeom>
        <a:noFill/>
        <a:ln w="2540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C5A2F9-BD23-46DB-9D69-B08BB2B74BA5}">
      <dsp:nvSpPr>
        <dsp:cNvPr id="0" name=""/>
        <dsp:cNvSpPr/>
      </dsp:nvSpPr>
      <dsp:spPr>
        <a:xfrm>
          <a:off x="3379661" y="2656336"/>
          <a:ext cx="837378" cy="567598"/>
        </a:xfrm>
        <a:custGeom>
          <a:avLst/>
          <a:gdLst/>
          <a:ahLst/>
          <a:cxnLst/>
          <a:rect l="0" t="0" r="0" b="0"/>
          <a:pathLst>
            <a:path>
              <a:moveTo>
                <a:pt x="837378" y="0"/>
              </a:moveTo>
              <a:lnTo>
                <a:pt x="837378" y="437743"/>
              </a:lnTo>
              <a:lnTo>
                <a:pt x="0" y="437743"/>
              </a:lnTo>
              <a:lnTo>
                <a:pt x="0" y="567598"/>
              </a:lnTo>
            </a:path>
          </a:pathLst>
        </a:custGeom>
        <a:noFill/>
        <a:ln w="2540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EE7337-1890-4A0F-AB6C-8D687EB1DCE1}">
      <dsp:nvSpPr>
        <dsp:cNvPr id="0" name=""/>
        <dsp:cNvSpPr/>
      </dsp:nvSpPr>
      <dsp:spPr>
        <a:xfrm>
          <a:off x="975650" y="2656336"/>
          <a:ext cx="3241389" cy="567598"/>
        </a:xfrm>
        <a:custGeom>
          <a:avLst/>
          <a:gdLst/>
          <a:ahLst/>
          <a:cxnLst/>
          <a:rect l="0" t="0" r="0" b="0"/>
          <a:pathLst>
            <a:path>
              <a:moveTo>
                <a:pt x="3241389" y="0"/>
              </a:moveTo>
              <a:lnTo>
                <a:pt x="3241389" y="437743"/>
              </a:lnTo>
              <a:lnTo>
                <a:pt x="0" y="437743"/>
              </a:lnTo>
              <a:lnTo>
                <a:pt x="0" y="567598"/>
              </a:lnTo>
            </a:path>
          </a:pathLst>
        </a:custGeom>
        <a:noFill/>
        <a:ln w="2540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96F899-E0D9-4A74-86E3-729BBA558A35}">
      <dsp:nvSpPr>
        <dsp:cNvPr id="0" name=""/>
        <dsp:cNvSpPr/>
      </dsp:nvSpPr>
      <dsp:spPr>
        <a:xfrm>
          <a:off x="301454" y="-147961"/>
          <a:ext cx="7831172" cy="2804297"/>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48FC924-AF1C-491C-A21A-ACC74C4BA5C3}">
      <dsp:nvSpPr>
        <dsp:cNvPr id="0" name=""/>
        <dsp:cNvSpPr/>
      </dsp:nvSpPr>
      <dsp:spPr>
        <a:xfrm>
          <a:off x="457202" y="0"/>
          <a:ext cx="7831172" cy="2804297"/>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kk-KZ" sz="3200" b="1" kern="1200" dirty="0">
              <a:latin typeface="Times New Roman" pitchFamily="18" charset="0"/>
              <a:cs typeface="Times New Roman" pitchFamily="18" charset="0"/>
            </a:rPr>
            <a:t>Қаржылық қатынастар сферасындағы әріптестік </a:t>
          </a:r>
          <a:endParaRPr lang="ru-RU" sz="3200" b="1" kern="1200" dirty="0">
            <a:latin typeface="Times New Roman" pitchFamily="18" charset="0"/>
            <a:cs typeface="Times New Roman" pitchFamily="18" charset="0"/>
          </a:endParaRPr>
        </a:p>
      </dsp:txBody>
      <dsp:txXfrm>
        <a:off x="539337" y="82135"/>
        <a:ext cx="7666902" cy="2640027"/>
      </dsp:txXfrm>
    </dsp:sp>
    <dsp:sp modelId="{2E730849-D048-496F-A18E-451D4D024AEE}">
      <dsp:nvSpPr>
        <dsp:cNvPr id="0" name=""/>
        <dsp:cNvSpPr/>
      </dsp:nvSpPr>
      <dsp:spPr>
        <a:xfrm>
          <a:off x="4337" y="3223935"/>
          <a:ext cx="1942626" cy="2686697"/>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0D406E68-6B8C-48EA-8F5A-27265DEE1C25}">
      <dsp:nvSpPr>
        <dsp:cNvPr id="0" name=""/>
        <dsp:cNvSpPr/>
      </dsp:nvSpPr>
      <dsp:spPr>
        <a:xfrm>
          <a:off x="160085" y="3371896"/>
          <a:ext cx="1942626" cy="2686697"/>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kk-KZ" sz="3200" b="0" kern="1200" dirty="0">
              <a:latin typeface="Times New Roman" pitchFamily="18" charset="0"/>
              <a:cs typeface="Times New Roman" pitchFamily="18" charset="0"/>
            </a:rPr>
            <a:t>Факторинг</a:t>
          </a:r>
          <a:endParaRPr lang="ru-RU" sz="3200" b="0" kern="1200" dirty="0">
            <a:latin typeface="Times New Roman" pitchFamily="18" charset="0"/>
            <a:cs typeface="Times New Roman" pitchFamily="18" charset="0"/>
          </a:endParaRPr>
        </a:p>
      </dsp:txBody>
      <dsp:txXfrm>
        <a:off x="216983" y="3428794"/>
        <a:ext cx="1828830" cy="2572901"/>
      </dsp:txXfrm>
    </dsp:sp>
    <dsp:sp modelId="{F84EFD43-5753-4182-BE48-F09DA5284903}">
      <dsp:nvSpPr>
        <dsp:cNvPr id="0" name=""/>
        <dsp:cNvSpPr/>
      </dsp:nvSpPr>
      <dsp:spPr>
        <a:xfrm>
          <a:off x="2258460" y="3223935"/>
          <a:ext cx="2242401" cy="261511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0E4C98BB-720E-496B-9DE6-03BA6B813721}">
      <dsp:nvSpPr>
        <dsp:cNvPr id="0" name=""/>
        <dsp:cNvSpPr/>
      </dsp:nvSpPr>
      <dsp:spPr>
        <a:xfrm>
          <a:off x="2414209" y="3371896"/>
          <a:ext cx="2242401" cy="2615114"/>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kk-KZ" sz="3200" b="0" kern="1200" dirty="0">
              <a:latin typeface="Times New Roman" pitchFamily="18" charset="0"/>
              <a:cs typeface="Times New Roman" pitchFamily="18" charset="0"/>
            </a:rPr>
            <a:t>Коммерциялық трансферт </a:t>
          </a:r>
          <a:endParaRPr lang="ru-RU" sz="3200" b="0" kern="1200" dirty="0">
            <a:latin typeface="Times New Roman" pitchFamily="18" charset="0"/>
            <a:cs typeface="Times New Roman" pitchFamily="18" charset="0"/>
          </a:endParaRPr>
        </a:p>
      </dsp:txBody>
      <dsp:txXfrm>
        <a:off x="2479887" y="3437574"/>
        <a:ext cx="2111045" cy="2483758"/>
      </dsp:txXfrm>
    </dsp:sp>
    <dsp:sp modelId="{190940FD-46D0-414B-A866-16A3195AD2A8}">
      <dsp:nvSpPr>
        <dsp:cNvPr id="0" name=""/>
        <dsp:cNvSpPr/>
      </dsp:nvSpPr>
      <dsp:spPr>
        <a:xfrm>
          <a:off x="4812359" y="3223935"/>
          <a:ext cx="2077319" cy="278833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6D31804-EF63-4BE8-900C-CD138B4B4B36}">
      <dsp:nvSpPr>
        <dsp:cNvPr id="0" name=""/>
        <dsp:cNvSpPr/>
      </dsp:nvSpPr>
      <dsp:spPr>
        <a:xfrm>
          <a:off x="4968108" y="3371896"/>
          <a:ext cx="2077319" cy="2788338"/>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kk-KZ" sz="3200" b="0" kern="1200" dirty="0">
              <a:latin typeface="Times New Roman" pitchFamily="18" charset="0"/>
              <a:cs typeface="Times New Roman" pitchFamily="18" charset="0"/>
            </a:rPr>
            <a:t>Венчурлік қаржыландыру</a:t>
          </a:r>
          <a:endParaRPr lang="ru-RU" sz="3200" b="0" kern="1200" dirty="0">
            <a:latin typeface="Times New Roman" pitchFamily="18" charset="0"/>
            <a:cs typeface="Times New Roman" pitchFamily="18" charset="0"/>
          </a:endParaRPr>
        </a:p>
      </dsp:txBody>
      <dsp:txXfrm>
        <a:off x="5028951" y="3432739"/>
        <a:ext cx="1955633" cy="2666652"/>
      </dsp:txXfrm>
    </dsp:sp>
    <dsp:sp modelId="{89737AB5-8FEB-483F-91E9-34B74E99130A}">
      <dsp:nvSpPr>
        <dsp:cNvPr id="0" name=""/>
        <dsp:cNvSpPr/>
      </dsp:nvSpPr>
      <dsp:spPr>
        <a:xfrm>
          <a:off x="7201176" y="3223935"/>
          <a:ext cx="1401737" cy="242450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86A8A12-BB8F-4D06-93F8-8CD88F35DACE}">
      <dsp:nvSpPr>
        <dsp:cNvPr id="0" name=""/>
        <dsp:cNvSpPr/>
      </dsp:nvSpPr>
      <dsp:spPr>
        <a:xfrm>
          <a:off x="7356924" y="3371896"/>
          <a:ext cx="1401737" cy="2424508"/>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kk-KZ" sz="3200" b="0" kern="1200" dirty="0">
              <a:latin typeface="Times New Roman" pitchFamily="18" charset="0"/>
              <a:cs typeface="Times New Roman" pitchFamily="18" charset="0"/>
            </a:rPr>
            <a:t>Сақтандыру</a:t>
          </a:r>
          <a:endParaRPr lang="ru-RU" sz="3200" b="0" kern="1200" dirty="0">
            <a:latin typeface="Times New Roman" pitchFamily="18" charset="0"/>
            <a:cs typeface="Times New Roman" pitchFamily="18" charset="0"/>
          </a:endParaRPr>
        </a:p>
      </dsp:txBody>
      <dsp:txXfrm>
        <a:off x="7397979" y="3412951"/>
        <a:ext cx="1319627" cy="234239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818F63-BA8B-449A-9142-55F2DC78CE03}">
      <dsp:nvSpPr>
        <dsp:cNvPr id="0" name=""/>
        <dsp:cNvSpPr/>
      </dsp:nvSpPr>
      <dsp:spPr>
        <a:xfrm>
          <a:off x="4386" y="2716"/>
          <a:ext cx="8982826" cy="5557167"/>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60960" rIns="121920" bIns="609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kk-KZ" sz="3200" kern="1200" dirty="0">
            <a:latin typeface="Times New Roman" pitchFamily="18" charset="0"/>
            <a:cs typeface="Times New Roman" pitchFamily="18" charset="0"/>
          </a:endParaRPr>
        </a:p>
        <a:p>
          <a:pPr marL="0" marR="0" lvl="0" indent="0" algn="l" defTabSz="914400" eaLnBrk="1" fontAlgn="auto" latinLnBrk="0" hangingPunct="1">
            <a:lnSpc>
              <a:spcPct val="100000"/>
            </a:lnSpc>
            <a:spcBef>
              <a:spcPct val="0"/>
            </a:spcBef>
            <a:spcAft>
              <a:spcPts val="0"/>
            </a:spcAft>
            <a:buClrTx/>
            <a:buSzTx/>
            <a:buFontTx/>
            <a:buNone/>
            <a:tabLst/>
            <a:defRPr/>
          </a:pPr>
          <a:r>
            <a:rPr lang="kk-KZ" sz="3200" b="1" kern="1200" dirty="0">
              <a:latin typeface="Times New Roman" pitchFamily="18" charset="0"/>
              <a:cs typeface="Times New Roman" pitchFamily="18" charset="0"/>
            </a:rPr>
            <a:t>Кіріспе бөлім және шарттың деректемелері. </a:t>
          </a:r>
          <a:r>
            <a:rPr lang="kk-KZ" sz="3200" kern="1200" dirty="0">
              <a:latin typeface="Times New Roman" pitchFamily="18" charset="0"/>
              <a:cs typeface="Times New Roman" pitchFamily="18" charset="0"/>
            </a:rPr>
            <a:t>Қалыптасқан тәжірибе мен іскерлік қатынастар талаптарына сәйкес кез келген шарт оның реквизиттерінен басталады. Сонда кейін оның номері, күні мен қол қойылу орны белгіленеді, бұлар шарттың нысанын анықтаудың, мәміле жасасушы тұлғалардың әрекет қабілеттілігі мен құқық қабілеттілігін бағалаудың негізгі өлшемі болып табылады. Шарттың кіріспе бөлімінде шартты жасасуға құқығы бар субъектілер анықталады.</a:t>
          </a:r>
          <a:endParaRPr lang="ru-RU" sz="3200" kern="1200" dirty="0">
            <a:latin typeface="Times New Roman" pitchFamily="18" charset="0"/>
            <a:cs typeface="Times New Roman" pitchFamily="18" charset="0"/>
          </a:endParaRPr>
        </a:p>
        <a:p>
          <a:pPr lvl="0" algn="ctr" defTabSz="666750">
            <a:lnSpc>
              <a:spcPct val="90000"/>
            </a:lnSpc>
            <a:spcBef>
              <a:spcPct val="0"/>
            </a:spcBef>
            <a:spcAft>
              <a:spcPct val="35000"/>
            </a:spcAft>
            <a:buNone/>
          </a:pPr>
          <a:endParaRPr lang="ru-RU" sz="3200" kern="1200" dirty="0">
            <a:latin typeface="Times New Roman" pitchFamily="18" charset="0"/>
            <a:cs typeface="Times New Roman" pitchFamily="18" charset="0"/>
          </a:endParaRPr>
        </a:p>
      </dsp:txBody>
      <dsp:txXfrm>
        <a:off x="275665" y="273995"/>
        <a:ext cx="8440268" cy="5014609"/>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EAF463A-BC7C-46EE-9F1E-7F377CCA4891}" type="datetimeFigureOut">
              <a:rPr lang="en-US" smtClean="0"/>
              <a:pPr/>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F463A-BC7C-46EE-9F1E-7F377CCA4891}" type="datetimeFigureOut">
              <a:rPr lang="en-US" smtClean="0"/>
              <a:pPr/>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EAF463A-BC7C-46EE-9F1E-7F377CCA4891}" type="datetimeFigureOut">
              <a:rPr lang="en-US" smtClean="0"/>
              <a:pPr/>
              <a:t>9/27/2022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EAF463A-BC7C-46EE-9F1E-7F377CCA4891}" type="datetimeFigureOut">
              <a:rPr lang="en-US" smtClean="0"/>
              <a:pPr/>
              <a:t>9/27/2022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EAF463A-BC7C-46EE-9F1E-7F377CCA4891}" type="datetimeFigureOut">
              <a:rPr lang="en-US" smtClean="0"/>
              <a:pPr/>
              <a:t>9/27/2022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9/27/2022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9/27/2022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9/27/2022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F463A-BC7C-46EE-9F1E-7F377CCA4891}" type="datetimeFigureOut">
              <a:rPr lang="en-US" smtClean="0"/>
              <a:pPr/>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add title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F463A-BC7C-46EE-9F1E-7F377CCA4891}" type="datetimeFigureOut">
              <a:rPr lang="en-US" smtClean="0"/>
              <a:pPr/>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9/27/2022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3" descr="http://prodawez.ru/wp-content/uploads/2013/01/obsuzdenie-usloviy-sdelki1.jpg"/>
          <p:cNvPicPr>
            <a:picLocks noChangeAspect="1" noChangeArrowheads="1"/>
          </p:cNvPicPr>
          <p:nvPr/>
        </p:nvPicPr>
        <p:blipFill>
          <a:blip r:embed="rId2"/>
          <a:srcRect/>
          <a:stretch>
            <a:fillRect/>
          </a:stretch>
        </p:blipFill>
        <p:spPr bwMode="auto">
          <a:xfrm>
            <a:off x="0" y="0"/>
            <a:ext cx="9144000" cy="1905000"/>
          </a:xfrm>
          <a:prstGeom prst="rect">
            <a:avLst/>
          </a:prstGeom>
          <a:noFill/>
        </p:spPr>
      </p:pic>
      <p:sp>
        <p:nvSpPr>
          <p:cNvPr id="3" name="Содержимое 2"/>
          <p:cNvSpPr>
            <a:spLocks noGrp="1"/>
          </p:cNvSpPr>
          <p:nvPr>
            <p:ph idx="1"/>
          </p:nvPr>
        </p:nvSpPr>
        <p:spPr>
          <a:xfrm>
            <a:off x="152400" y="381000"/>
            <a:ext cx="8534400" cy="6477000"/>
          </a:xfrm>
        </p:spPr>
        <p:txBody>
          <a:bodyPr>
            <a:normAutofit/>
          </a:bodyPr>
          <a:lstStyle/>
          <a:p>
            <a:pPr>
              <a:buNone/>
            </a:pPr>
            <a:endParaRPr lang="kk-KZ" b="1" dirty="0"/>
          </a:p>
          <a:p>
            <a:pPr>
              <a:buNone/>
            </a:pPr>
            <a:endParaRPr lang="kk-KZ" b="1" dirty="0"/>
          </a:p>
          <a:p>
            <a:pPr>
              <a:buNone/>
            </a:pPr>
            <a:endParaRPr lang="kk-KZ" b="1" dirty="0"/>
          </a:p>
          <a:p>
            <a:pPr algn="ctr">
              <a:buNone/>
            </a:pPr>
            <a:r>
              <a:rPr lang="kk-KZ" b="1" dirty="0"/>
              <a:t>Кәсіпкерлік мәмілелерді ұйымдастыру</a:t>
            </a:r>
            <a:endParaRPr lang="ru-RU" b="1" dirty="0"/>
          </a:p>
          <a:p>
            <a:pPr>
              <a:buNone/>
            </a:pPr>
            <a:r>
              <a:rPr lang="kk-KZ" b="1" dirty="0"/>
              <a:t>Дәріс жоспары:</a:t>
            </a:r>
            <a:endParaRPr lang="ru-RU" b="1" dirty="0"/>
          </a:p>
          <a:p>
            <a:pPr lvl="0"/>
            <a:r>
              <a:rPr lang="kk-KZ" b="1" dirty="0"/>
              <a:t>Кәсіпкерлік мәмілелер және олардың түрлері.</a:t>
            </a:r>
            <a:endParaRPr lang="ru-RU" b="1" dirty="0"/>
          </a:p>
          <a:p>
            <a:pPr lvl="0"/>
            <a:r>
              <a:rPr lang="kk-KZ" b="1" dirty="0"/>
              <a:t>Кәсіпкерлік жүйесіндегі-әріптестік</a:t>
            </a:r>
            <a:endParaRPr lang="ru-RU" b="1" dirty="0"/>
          </a:p>
          <a:p>
            <a:pPr lvl="0"/>
            <a:r>
              <a:rPr lang="kk-KZ" b="1" dirty="0"/>
              <a:t>Келісім-шарт. Келісім-шарттардың жіктелуі.</a:t>
            </a:r>
            <a:endParaRPr lang="ru-RU" b="1" dirty="0"/>
          </a:p>
          <a:p>
            <a:pPr lvl="0"/>
            <a:r>
              <a:rPr lang="kk-KZ" b="1" dirty="0"/>
              <a:t>Келісім-шарттың бөлімдерінің мазмұны мен құрылымы </a:t>
            </a:r>
            <a:endParaRPr lang="ru-RU" b="1" dirty="0"/>
          </a:p>
          <a:p>
            <a:endParaRPr lang="ru-RU"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14400"/>
            <a:ext cx="8229600" cy="5211763"/>
          </a:xfrm>
        </p:spPr>
        <p:txBody>
          <a:bodyPr/>
          <a:lstStyle/>
          <a:p>
            <a:r>
              <a:rPr lang="kk-KZ" dirty="0"/>
              <a:t>Дәрістің мақсаты: кәсіпкерлік мәмілелерді ұйымдастырудың негіздері туралы теориялық, ғылыми және тәжірибелік білімді меңгерту. </a:t>
            </a:r>
            <a:endParaRPr lang="ru-RU" dirty="0"/>
          </a:p>
          <a:p>
            <a:endParaRPr lang="ru-RU" dirty="0"/>
          </a:p>
        </p:txBody>
      </p:sp>
      <p:sp>
        <p:nvSpPr>
          <p:cNvPr id="37890" name="AutoShape 2" descr="https://im3-tub-kz.yandex.net/i?id=6ae83b9a2cc365752e9b9e32564b788f&amp;n=33&amp;h=215&amp;w=323"/>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81000"/>
            <a:ext cx="8229600" cy="5745163"/>
          </a:xfrm>
        </p:spPr>
        <p:txBody>
          <a:bodyPr>
            <a:normAutofit/>
          </a:bodyPr>
          <a:lstStyle/>
          <a:p>
            <a:r>
              <a:rPr lang="kk-KZ" sz="4400" dirty="0">
                <a:latin typeface="Times New Roman" pitchFamily="18" charset="0"/>
                <a:cs typeface="Times New Roman" pitchFamily="18" charset="0"/>
              </a:rPr>
              <a:t>ҚР Азаматтық кодексінде (жалпы бөлім,147 бап) мәміле- азаматтар мен заңды тұлғалардың азаматтық құқықтары мен міндеттерін белгілеуге, өзгертуге немесе тоқтатуға бағытталған әрекеттері. </a:t>
            </a:r>
            <a:endParaRPr lang="ru-RU" sz="44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33400"/>
            <a:ext cx="8229600" cy="5592763"/>
          </a:xfrm>
        </p:spPr>
        <p:txBody>
          <a:bodyPr>
            <a:normAutofit lnSpcReduction="10000"/>
          </a:bodyPr>
          <a:lstStyle/>
          <a:p>
            <a:r>
              <a:rPr lang="kk-KZ" dirty="0"/>
              <a:t>Мәмілеге тән белгілер:</a:t>
            </a:r>
            <a:endParaRPr lang="ru-RU" dirty="0"/>
          </a:p>
          <a:p>
            <a:pPr lvl="0"/>
            <a:r>
              <a:rPr lang="kk-KZ" dirty="0"/>
              <a:t>Мәміле-адамдардың ерікті іс-әрекеті, ерікті акт;</a:t>
            </a:r>
            <a:endParaRPr lang="ru-RU" dirty="0"/>
          </a:p>
          <a:p>
            <a:pPr lvl="0"/>
            <a:r>
              <a:rPr lang="kk-KZ" dirty="0"/>
              <a:t>Мәміле-заңмен мақұлданған заңды әрекет;</a:t>
            </a:r>
            <a:endParaRPr lang="ru-RU" dirty="0"/>
          </a:p>
          <a:p>
            <a:pPr lvl="0"/>
            <a:r>
              <a:rPr lang="kk-KZ" dirty="0"/>
              <a:t>Мәміле- азаматтық құқықтық қатынастарды жасауға, өзгертуге, тоқтатуға бағытталған әрекет; </a:t>
            </a:r>
            <a:endParaRPr lang="ru-RU" dirty="0"/>
          </a:p>
          <a:p>
            <a:pPr lvl="0"/>
            <a:r>
              <a:rPr lang="kk-KZ" dirty="0"/>
              <a:t>Мәмілені жасау нәтижесінде пайда болатын құқықтық салдарлар азаматтық заңнамамен анықталатындықтан, мәміле азаматтық қатынастарды туындатады.</a:t>
            </a:r>
            <a:endParaRPr lang="ru-RU" dirty="0"/>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0" y="228600"/>
          <a:ext cx="8763000" cy="609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nvGraphicFramePr>
        <p:xfrm>
          <a:off x="152400" y="0"/>
          <a:ext cx="85344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2400" y="381000"/>
            <a:ext cx="8991600" cy="5745163"/>
          </a:xfrm>
        </p:spPr>
        <p:txBody>
          <a:bodyPr/>
          <a:lstStyle/>
          <a:p>
            <a:r>
              <a:rPr lang="kk-KZ" dirty="0"/>
              <a:t>Төмендегі жағдайларда мәміле </a:t>
            </a:r>
            <a:r>
              <a:rPr lang="kk-KZ" dirty="0">
                <a:solidFill>
                  <a:srgbClr val="FF0000"/>
                </a:solidFill>
              </a:rPr>
              <a:t>жазбаша </a:t>
            </a:r>
            <a:r>
              <a:rPr lang="kk-KZ" dirty="0"/>
              <a:t>түрде жасалуы тиіс:</a:t>
            </a:r>
            <a:endParaRPr lang="ru-RU" dirty="0"/>
          </a:p>
          <a:p>
            <a:pPr lvl="0"/>
            <a:r>
              <a:rPr lang="kk-KZ" dirty="0"/>
              <a:t>Кәсіпкерлік қызмет үрдісінде жүзеге асырылатын мәмілелер;</a:t>
            </a:r>
            <a:endParaRPr lang="ru-RU" dirty="0"/>
          </a:p>
          <a:p>
            <a:pPr lvl="0"/>
            <a:r>
              <a:rPr lang="kk-KZ" dirty="0"/>
              <a:t>Жүз айлық есептік көрсеткіштен жоғары сомаға жасалатын мәмілелер;</a:t>
            </a:r>
            <a:endParaRPr lang="ru-RU" dirty="0"/>
          </a:p>
          <a:p>
            <a:pPr lvl="0"/>
            <a:r>
              <a:rPr lang="kk-KZ" dirty="0"/>
              <a:t>Заңдарда немесе тараптардың келісімінде көзделген өзге де реттерде.      </a:t>
            </a:r>
            <a:endParaRPr lang="ru-RU" dirty="0"/>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0" y="0"/>
          <a:ext cx="9144000" cy="6857999"/>
        </p:xfrm>
        <a:graphic>
          <a:graphicData uri="http://schemas.openxmlformats.org/drawingml/2006/table">
            <a:tbl>
              <a:tblPr firstRow="1" bandRow="1">
                <a:tableStyleId>{7DF18680-E054-41AD-8BC1-D1AEF772440D}</a:tableStyleId>
              </a:tblPr>
              <a:tblGrid>
                <a:gridCol w="9144000">
                  <a:extLst>
                    <a:ext uri="{9D8B030D-6E8A-4147-A177-3AD203B41FA5}">
                      <a16:colId xmlns:a16="http://schemas.microsoft.com/office/drawing/2014/main" val="20000"/>
                    </a:ext>
                  </a:extLst>
                </a:gridCol>
              </a:tblGrid>
              <a:tr h="755562">
                <a:tc>
                  <a:txBody>
                    <a:bodyPr/>
                    <a:lstStyle/>
                    <a:p>
                      <a:r>
                        <a:rPr lang="kk-KZ" sz="3200" b="0" kern="1200" dirty="0">
                          <a:solidFill>
                            <a:schemeClr val="lt1"/>
                          </a:solidFill>
                          <a:latin typeface="Times New Roman" pitchFamily="18" charset="0"/>
                          <a:ea typeface="+mn-ea"/>
                          <a:cs typeface="Times New Roman" pitchFamily="18" charset="0"/>
                        </a:rPr>
                        <a:t>Біржақты және екі немесе көпжақты</a:t>
                      </a:r>
                      <a:r>
                        <a:rPr lang="kk-KZ" sz="3200" b="0" kern="1200" baseline="0" dirty="0">
                          <a:solidFill>
                            <a:schemeClr val="lt1"/>
                          </a:solidFill>
                          <a:latin typeface="Times New Roman" pitchFamily="18" charset="0"/>
                          <a:ea typeface="+mn-ea"/>
                          <a:cs typeface="Times New Roman" pitchFamily="18" charset="0"/>
                        </a:rPr>
                        <a:t> мәміле</a:t>
                      </a:r>
                      <a:r>
                        <a:rPr lang="kk-KZ" sz="3200" b="0" kern="1200" dirty="0">
                          <a:solidFill>
                            <a:schemeClr val="lt1"/>
                          </a:solidFill>
                          <a:latin typeface="Times New Roman" pitchFamily="18" charset="0"/>
                          <a:ea typeface="+mn-ea"/>
                          <a:cs typeface="Times New Roman" pitchFamily="18" charset="0"/>
                        </a:rPr>
                        <a:t> </a:t>
                      </a:r>
                      <a:endParaRPr lang="ru-RU" sz="3200" b="0"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755562">
                <a:tc>
                  <a:txBody>
                    <a:bodyPr/>
                    <a:lstStyle/>
                    <a:p>
                      <a:r>
                        <a:rPr lang="kk-KZ" sz="3200" b="0" kern="1200" dirty="0">
                          <a:solidFill>
                            <a:schemeClr val="dk1"/>
                          </a:solidFill>
                          <a:latin typeface="Times New Roman" pitchFamily="18" charset="0"/>
                          <a:ea typeface="+mn-ea"/>
                          <a:cs typeface="Times New Roman" pitchFamily="18" charset="0"/>
                        </a:rPr>
                        <a:t>Себепті немесе абстрактілі мәміле</a:t>
                      </a:r>
                      <a:endParaRPr lang="ru-RU" sz="3200" b="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11729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kk-KZ" sz="3200" kern="1200" dirty="0">
                          <a:solidFill>
                            <a:schemeClr val="dk1"/>
                          </a:solidFill>
                          <a:latin typeface="Times New Roman" pitchFamily="18" charset="0"/>
                          <a:ea typeface="+mn-ea"/>
                          <a:cs typeface="Times New Roman" pitchFamily="18" charset="0"/>
                        </a:rPr>
                        <a:t>Консенсуалды мәміле. Нақты мәміле</a:t>
                      </a:r>
                      <a:endParaRPr lang="ru-RU" sz="3200" kern="1200" dirty="0">
                        <a:solidFill>
                          <a:schemeClr val="dk1"/>
                        </a:solidFill>
                        <a:latin typeface="Times New Roman" pitchFamily="18" charset="0"/>
                        <a:ea typeface="+mn-ea"/>
                        <a:cs typeface="Times New Roman" pitchFamily="18" charset="0"/>
                      </a:endParaRPr>
                    </a:p>
                    <a:p>
                      <a:endParaRPr lang="ru-RU" sz="32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755562">
                <a:tc>
                  <a:txBody>
                    <a:bodyPr/>
                    <a:lstStyle/>
                    <a:p>
                      <a:r>
                        <a:rPr lang="kk-KZ" sz="3200" kern="1200" dirty="0">
                          <a:solidFill>
                            <a:schemeClr val="dk1"/>
                          </a:solidFill>
                          <a:latin typeface="Times New Roman" pitchFamily="18" charset="0"/>
                          <a:ea typeface="+mn-ea"/>
                          <a:cs typeface="Times New Roman" pitchFamily="18" charset="0"/>
                        </a:rPr>
                        <a:t>Қайтарымды және қайтарымсыз мәміле. </a:t>
                      </a:r>
                      <a:endParaRPr lang="ru-RU" sz="320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1709175">
                <a:tc>
                  <a:txBody>
                    <a:bodyPr/>
                    <a:lstStyle/>
                    <a:p>
                      <a:r>
                        <a:rPr lang="kk-KZ" sz="3200" kern="1200" dirty="0">
                          <a:solidFill>
                            <a:schemeClr val="dk1"/>
                          </a:solidFill>
                          <a:latin typeface="Times New Roman" pitchFamily="18" charset="0"/>
                          <a:ea typeface="+mn-ea"/>
                          <a:cs typeface="Times New Roman" pitchFamily="18" charset="0"/>
                        </a:rPr>
                        <a:t>Кейінге қалдырылған шартпен жасалған мәміле және кейін күші жойылатын шартпен жасалған мәміле. </a:t>
                      </a:r>
                      <a:endParaRPr lang="ru-RU" sz="3200" dirty="0">
                        <a:latin typeface="Times New Roman" pitchFamily="18" charset="0"/>
                        <a:cs typeface="Times New Roman" pitchFamily="18" charset="0"/>
                      </a:endParaRPr>
                    </a:p>
                  </a:txBody>
                  <a:tcPr/>
                </a:tc>
                <a:extLst>
                  <a:ext uri="{0D108BD9-81ED-4DB2-BD59-A6C34878D82A}">
                    <a16:rowId xmlns:a16="http://schemas.microsoft.com/office/drawing/2014/main" val="10004"/>
                  </a:ext>
                </a:extLst>
              </a:tr>
              <a:tr h="1709175">
                <a:tc>
                  <a:txBody>
                    <a:bodyPr/>
                    <a:lstStyle/>
                    <a:p>
                      <a:r>
                        <a:rPr lang="kk-KZ" sz="3200" kern="1200" dirty="0">
                          <a:solidFill>
                            <a:schemeClr val="dk1"/>
                          </a:solidFill>
                          <a:latin typeface="Times New Roman" pitchFamily="18" charset="0"/>
                          <a:ea typeface="+mn-ea"/>
                          <a:cs typeface="Times New Roman" pitchFamily="18" charset="0"/>
                        </a:rPr>
                        <a:t>Ішкі және халықаралық  мәміле</a:t>
                      </a:r>
                    </a:p>
                    <a:p>
                      <a:endParaRPr lang="kk-KZ" sz="3200" kern="1200" dirty="0">
                        <a:solidFill>
                          <a:schemeClr val="dk1"/>
                        </a:solidFill>
                        <a:latin typeface="Times New Roman" pitchFamily="18" charset="0"/>
                        <a:ea typeface="+mn-ea"/>
                        <a:cs typeface="Times New Roman" pitchFamily="18" charset="0"/>
                      </a:endParaRPr>
                    </a:p>
                    <a:p>
                      <a:r>
                        <a:rPr lang="kk-KZ" sz="3200" kern="1200" dirty="0">
                          <a:solidFill>
                            <a:schemeClr val="dk1"/>
                          </a:solidFill>
                          <a:latin typeface="Times New Roman" pitchFamily="18" charset="0"/>
                          <a:ea typeface="+mn-ea"/>
                          <a:cs typeface="Times New Roman" pitchFamily="18" charset="0"/>
                        </a:rPr>
                        <a:t>Биржалық мәмілелер </a:t>
                      </a:r>
                      <a:endParaRPr lang="ru-RU" sz="3200" dirty="0">
                        <a:latin typeface="Times New Roman" pitchFamily="18" charset="0"/>
                        <a:cs typeface="Times New Roman" pitchFamily="18" charset="0"/>
                      </a:endParaRP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nvGraphicFramePr>
        <p:xfrm>
          <a:off x="152400" y="533400"/>
          <a:ext cx="8763000" cy="617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33400"/>
            <a:ext cx="8229600" cy="5592763"/>
          </a:xfrm>
        </p:spPr>
        <p:txBody>
          <a:bodyPr/>
          <a:lstStyle/>
          <a:p>
            <a:pPr algn="r">
              <a:buNone/>
            </a:pPr>
            <a:r>
              <a:rPr lang="kk-KZ" dirty="0"/>
              <a:t>Коммерциялық мәмілелерді іске асырудың</a:t>
            </a:r>
          </a:p>
          <a:p>
            <a:pPr>
              <a:buNone/>
            </a:pPr>
            <a:r>
              <a:rPr lang="kk-KZ" dirty="0"/>
              <a:t>негізгі үш әдісі қолданылады. Олар:</a:t>
            </a:r>
            <a:endParaRPr lang="ru-RU" dirty="0"/>
          </a:p>
          <a:p>
            <a:pPr lvl="0"/>
            <a:r>
              <a:rPr lang="kk-KZ" dirty="0"/>
              <a:t>Тікелей өндірушімен жасалатын мәміле;</a:t>
            </a:r>
            <a:endParaRPr lang="ru-RU" dirty="0"/>
          </a:p>
          <a:p>
            <a:pPr lvl="0"/>
            <a:r>
              <a:rPr lang="kk-KZ" dirty="0"/>
              <a:t>Делдалдар арқылы жасалатын мәміле;</a:t>
            </a:r>
            <a:endParaRPr lang="ru-RU" dirty="0"/>
          </a:p>
          <a:p>
            <a:pPr lvl="0"/>
            <a:r>
              <a:rPr lang="kk-KZ" dirty="0"/>
              <a:t>Жоғарыда аталған екі әдістің үйлесуі арқылы жасалатын мәміле.</a:t>
            </a:r>
            <a:endParaRPr lang="ru-RU" dirty="0"/>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85800"/>
            <a:ext cx="8229600" cy="5440363"/>
          </a:xfrm>
        </p:spPr>
        <p:txBody>
          <a:bodyPr/>
          <a:lstStyle/>
          <a:p>
            <a:r>
              <a:rPr lang="kk-KZ" sz="4400" dirty="0">
                <a:latin typeface="Times New Roman" pitchFamily="18" charset="0"/>
                <a:cs typeface="Times New Roman" pitchFamily="18" charset="0"/>
              </a:rPr>
              <a:t>Сауда-делдалдық мәмілелер-тауарларды (жұмыстарды, қызметтерді) сату-сатып алумен байланысты операциялар. </a:t>
            </a:r>
          </a:p>
          <a:p>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nvGraphicFramePr>
        <p:xfrm>
          <a:off x="152400" y="533400"/>
          <a:ext cx="8686800" cy="632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0" y="0"/>
            <a:ext cx="9144000" cy="523220"/>
          </a:xfrm>
          <a:prstGeom prst="rect">
            <a:avLst/>
          </a:prstGeom>
        </p:spPr>
        <p:txBody>
          <a:bodyPr wrap="square">
            <a:spAutoFit/>
          </a:bodyPr>
          <a:lstStyle/>
          <a:p>
            <a:pPr algn="ctr"/>
            <a:r>
              <a:rPr lang="kk-KZ" sz="2800" b="1" dirty="0">
                <a:latin typeface="Times New Roman" pitchFamily="18" charset="0"/>
                <a:cs typeface="Times New Roman" pitchFamily="18" charset="0"/>
              </a:rPr>
              <a:t>Сауда-делдалдық операциялардың  </a:t>
            </a:r>
            <a:r>
              <a:rPr lang="kk-KZ" sz="2800" dirty="0">
                <a:latin typeface="Times New Roman" pitchFamily="18" charset="0"/>
                <a:cs typeface="Times New Roman" pitchFamily="18" charset="0"/>
              </a:rPr>
              <a:t>т</a:t>
            </a:r>
            <a:r>
              <a:rPr lang="kk-KZ" sz="2800" b="1" dirty="0">
                <a:latin typeface="Times New Roman" pitchFamily="18" charset="0"/>
                <a:cs typeface="Times New Roman" pitchFamily="18" charset="0"/>
              </a:rPr>
              <a:t>үрлері</a:t>
            </a:r>
            <a:r>
              <a:rPr lang="kk-KZ" b="1" dirty="0"/>
              <a:t>:</a:t>
            </a:r>
            <a:endParaRPr lang="ru-RU"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nvGraphicFramePr>
        <p:xfrm>
          <a:off x="152400" y="533400"/>
          <a:ext cx="8991600" cy="632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152400" y="0"/>
            <a:ext cx="8763000" cy="523220"/>
          </a:xfrm>
          <a:prstGeom prst="rect">
            <a:avLst/>
          </a:prstGeom>
        </p:spPr>
        <p:txBody>
          <a:bodyPr wrap="square">
            <a:spAutoFit/>
          </a:bodyPr>
          <a:lstStyle/>
          <a:p>
            <a:pPr algn="ctr"/>
            <a:r>
              <a:rPr lang="kk-KZ" sz="2800" b="1" dirty="0">
                <a:solidFill>
                  <a:srgbClr val="FF0000"/>
                </a:solidFill>
                <a:latin typeface="Times New Roman" pitchFamily="18" charset="0"/>
                <a:cs typeface="Times New Roman" pitchFamily="18" charset="0"/>
              </a:rPr>
              <a:t>Өндіріс сферасындағы әріптестіктің негізгі түрлері</a:t>
            </a:r>
            <a:endParaRPr lang="ru-RU" sz="2800" b="1" dirty="0">
              <a:solidFill>
                <a:srgbClr val="FF0000"/>
              </a:solidFill>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457200"/>
            <a:ext cx="9144000" cy="5668963"/>
          </a:xfrm>
        </p:spPr>
        <p:txBody>
          <a:bodyPr/>
          <a:lstStyle/>
          <a:p>
            <a:pPr lvl="0"/>
            <a:r>
              <a:rPr lang="kk-KZ" b="1" dirty="0">
                <a:latin typeface="Times New Roman" pitchFamily="18" charset="0"/>
                <a:cs typeface="Times New Roman" pitchFamily="18" charset="0"/>
              </a:rPr>
              <a:t>Бірлескен кәсіпкерлік-</a:t>
            </a:r>
            <a:r>
              <a:rPr lang="kk-KZ" dirty="0">
                <a:latin typeface="Times New Roman" pitchFamily="18" charset="0"/>
                <a:cs typeface="Times New Roman" pitchFamily="18" charset="0"/>
              </a:rPr>
              <a:t> </a:t>
            </a:r>
            <a:endParaRPr lang="ru-RU" dirty="0">
              <a:latin typeface="Times New Roman" pitchFamily="18" charset="0"/>
              <a:cs typeface="Times New Roman" pitchFamily="18" charset="0"/>
            </a:endParaRPr>
          </a:p>
          <a:p>
            <a:r>
              <a:rPr lang="kk-KZ" dirty="0"/>
              <a:t>Компания  шетел  субьектілерімен  бірге  меншікті бөліседі және өндірісті бақылайды.</a:t>
            </a:r>
          </a:p>
          <a:p>
            <a:r>
              <a:rPr lang="kk-KZ" dirty="0"/>
              <a:t>(Кока Кола Алматы Боттлерс; КазГЕРмұнай; Интертелеком;</a:t>
            </a:r>
            <a:r>
              <a:rPr lang="ru-RU" dirty="0"/>
              <a:t> «</a:t>
            </a:r>
            <a:r>
              <a:rPr lang="ru-RU" dirty="0" err="1"/>
              <a:t>Казаххром</a:t>
            </a:r>
            <a:r>
              <a:rPr lang="ru-RU" dirty="0"/>
              <a:t>», «Шеврон»</a:t>
            </a:r>
            <a:r>
              <a:rPr lang="kk-KZ" dirty="0"/>
              <a:t>)</a:t>
            </a:r>
            <a:endParaRPr lang="ru-RU" dirty="0"/>
          </a:p>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57200"/>
            <a:ext cx="8686800" cy="5668963"/>
          </a:xfrm>
        </p:spPr>
        <p:txBody>
          <a:bodyPr>
            <a:normAutofit fontScale="77500" lnSpcReduction="20000"/>
          </a:bodyPr>
          <a:lstStyle/>
          <a:p>
            <a:r>
              <a:rPr lang="kk-KZ" b="1" dirty="0"/>
              <a:t>Сауда немесе тауар айырбасы сферасындағы әріптестік- </a:t>
            </a:r>
            <a:r>
              <a:rPr lang="kk-KZ" dirty="0"/>
              <a:t>мұндай әріптестік формасына тауар айырбас операцияларын жатқызуға болады.</a:t>
            </a:r>
          </a:p>
          <a:p>
            <a:r>
              <a:rPr lang="kk-KZ" b="1" dirty="0"/>
              <a:t>Бартерлік мәміле</a:t>
            </a:r>
            <a:r>
              <a:rPr lang="kk-KZ" dirty="0"/>
              <a:t>-белгілі бір көлемдегі бір немесе бірнеше тауарларды саны, құны, бойынша басқа ұқсас тауарлармен алмастыру операциясы. Бартерлік келісімнің ерекшелігі тараптардың бір шартқа қол қоюы, бұл құжатта мәміленің осы түрінің барлық шарттары (нақты қандай тауарлар алмастырылады, өзара жеткізу мерзімі) бойынша толық келісімдер қамтылады.</a:t>
            </a:r>
            <a:endParaRPr lang="ru-RU" dirty="0"/>
          </a:p>
          <a:p>
            <a:r>
              <a:rPr lang="kk-KZ" b="1" dirty="0"/>
              <a:t>Оффсеттік мәміле</a:t>
            </a:r>
            <a:r>
              <a:rPr lang="kk-KZ" dirty="0"/>
              <a:t>- тауарлармен және қызметтермен айырбас жасауды, сондай ақ алынған жеңілдіктер мен әртүрлі сипаттағы көрсетілген қызметтердің орнына капитал салымын жасау мүмкіншілігін беруді білдіреді.</a:t>
            </a:r>
            <a:endParaRPr lang="ru-RU" dirty="0"/>
          </a:p>
          <a:p>
            <a:r>
              <a:rPr lang="kk-KZ" b="1" dirty="0"/>
              <a:t>Бартерлік</a:t>
            </a:r>
            <a:r>
              <a:rPr lang="kk-KZ" dirty="0"/>
              <a:t> мәмілелерді жүзеге асыру кезінде екеу ғана емес, үш немесе одан да көп тарап қатысатын болса, коммерциялық триангуляция (ұшбұрыш) деп аталады. </a:t>
            </a:r>
            <a:endParaRPr lang="ru-RU"/>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0"/>
            <a:ext cx="8839200" cy="6858000"/>
          </a:xfrm>
        </p:spPr>
        <p:txBody>
          <a:bodyPr>
            <a:normAutofit fontScale="55000" lnSpcReduction="20000"/>
          </a:bodyPr>
          <a:lstStyle/>
          <a:p>
            <a:r>
              <a:rPr lang="kk-KZ" dirty="0"/>
              <a:t>Сауда сферасындағы әріптестердің өзара қарым-қатынас нысандарына төмендегілерді жатқызуға болады:</a:t>
            </a:r>
            <a:endParaRPr lang="ru-RU" dirty="0"/>
          </a:p>
          <a:p>
            <a:pPr lvl="0"/>
            <a:r>
              <a:rPr lang="kk-KZ" b="1" dirty="0"/>
              <a:t>Сату-сатып алу мәмілесі</a:t>
            </a:r>
            <a:r>
              <a:rPr lang="kk-KZ" dirty="0"/>
              <a:t>-сатушыда бар тауармен жасалатын мәміле. Мұндай мәміле жасасу кезінде әріптестердің қарым-қатынасы жеткізу немесе сату-сатып алу шартымен рәсімделеді;</a:t>
            </a:r>
            <a:endParaRPr lang="ru-RU" dirty="0"/>
          </a:p>
          <a:p>
            <a:pPr lvl="0"/>
            <a:r>
              <a:rPr lang="kk-KZ" b="1" dirty="0"/>
              <a:t>Форвардтық мәміле</a:t>
            </a:r>
            <a:r>
              <a:rPr lang="kk-KZ" dirty="0"/>
              <a:t>-шартта белгіленген белгілі бір мерзімде, тараптармен келісілген жеткізу және есептесу шарттарында, болашақта сатушының сатып алушының меншігіне тауарды беруді көздейтін мәміле;</a:t>
            </a:r>
            <a:endParaRPr lang="ru-RU" dirty="0"/>
          </a:p>
          <a:p>
            <a:pPr lvl="0"/>
            <a:r>
              <a:rPr lang="kk-KZ" b="1" dirty="0"/>
              <a:t>Тікелей өндірістік байланыстарды орнату-</a:t>
            </a:r>
            <a:r>
              <a:rPr lang="kk-KZ" dirty="0"/>
              <a:t>өндірістік, ғылыми-техникалық және басқа да қызмет сфераларындағы кәсіпорындар мен ұйымдардың арасындағы тікелей ынтымақтастыққа негізделген, әріптестердің қарым-қатынасы. Мұндай мәмілелер контракт түрінде рәсімделіп, жүзеге асырылады.</a:t>
            </a:r>
            <a:endParaRPr lang="ru-RU" dirty="0"/>
          </a:p>
          <a:p>
            <a:pPr lvl="0"/>
            <a:r>
              <a:rPr lang="kk-KZ" b="1" dirty="0"/>
              <a:t>Спот</a:t>
            </a:r>
            <a:r>
              <a:rPr lang="kk-KZ" dirty="0"/>
              <a:t>-тез арада немесе жақын аралықта қолма-қол ақша қаражатымен есептесу арқылы орындалатын мәміле;</a:t>
            </a:r>
            <a:endParaRPr lang="ru-RU" dirty="0"/>
          </a:p>
          <a:p>
            <a:pPr lvl="0"/>
            <a:r>
              <a:rPr lang="kk-KZ" dirty="0"/>
              <a:t>Тауарлардың экспорты мен импорты-мұндай операцияның негізін тауарларды шетелге шығарумен және шетелден алып келумен байланысты әріптестердің арасындағы қарым-қатынас құрайды.</a:t>
            </a:r>
            <a:endParaRPr lang="ru-RU" dirty="0"/>
          </a:p>
          <a:p>
            <a:r>
              <a:rPr lang="kk-KZ" b="1" dirty="0"/>
              <a:t>Нақты тауарлардың қатысуынсыз жүзеге асырылатын мәмілелердің </a:t>
            </a:r>
            <a:r>
              <a:rPr lang="kk-KZ" dirty="0"/>
              <a:t>қатарына фьючерстік және опциондық мәмілелерді жатқызуға болады.</a:t>
            </a:r>
            <a:endParaRPr lang="ru-RU" dirty="0"/>
          </a:p>
          <a:p>
            <a:r>
              <a:rPr lang="kk-KZ" b="1" dirty="0"/>
              <a:t>Фьючерстік мәміле</a:t>
            </a:r>
            <a:r>
              <a:rPr lang="kk-KZ" dirty="0"/>
              <a:t>-сатушының белгілі бір жерге белгіленген мерзімде алдын ала анықталған көлемдегі тауарды сатып алушыға жеткізумен байланысты стандартты міндеттемелерді айтады.</a:t>
            </a:r>
            <a:endParaRPr lang="ru-RU" dirty="0"/>
          </a:p>
          <a:p>
            <a:r>
              <a:rPr lang="kk-KZ" b="1" dirty="0"/>
              <a:t>Опциондық мәміле- </a:t>
            </a:r>
            <a:r>
              <a:rPr lang="kk-KZ" dirty="0"/>
              <a:t>едәуір жоғары бағада қайта сату және пайда табу мақсатымен опциондық келісім шартты сату немесе сатып алуды білдіреді. Мұндай мәміледе келісім шартты жасасу  кезіндегі баға мен оны сату кезіндегі баға айырмашылығы арқылы пайда табатын болады.</a:t>
            </a:r>
            <a:endParaRPr lang="ru-RU" dirty="0"/>
          </a:p>
          <a:p>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nvGraphicFramePr>
        <p:xfrm>
          <a:off x="152400" y="533400"/>
          <a:ext cx="8763000" cy="617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09600"/>
            <a:ext cx="8229600" cy="5516563"/>
          </a:xfrm>
        </p:spPr>
        <p:txBody>
          <a:bodyPr/>
          <a:lstStyle/>
          <a:p>
            <a:r>
              <a:rPr lang="kk-KZ" dirty="0"/>
              <a:t>ҚР АК (378 бап) сәйкес шарт дегеніміз екі немесе одан да көп адамның азаматтық құқықтар мен міндеттерді белгілеу, өзгерту немесе тоқтату туралы келісімі.</a:t>
            </a:r>
          </a:p>
          <a:p>
            <a:r>
              <a:rPr lang="kk-KZ" dirty="0"/>
              <a:t>Шарт ерікті түрде жасалады және оны жасасуға мәжбүрлеуге жол берілмейді. Шарттан міндеттемелік, заттық, авторлық және өзге де құқықтық қатынастар туындайды.</a:t>
            </a:r>
            <a:endParaRPr lang="ru-RU" dirty="0"/>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304800"/>
            <a:ext cx="8915400" cy="6324600"/>
          </a:xfrm>
        </p:spPr>
        <p:txBody>
          <a:bodyPr>
            <a:normAutofit/>
          </a:bodyPr>
          <a:lstStyle/>
          <a:p>
            <a:r>
              <a:rPr lang="kk-KZ" dirty="0"/>
              <a:t>Шарт жасасудың басты қағидаларының бірі </a:t>
            </a:r>
            <a:r>
              <a:rPr lang="kk-KZ" dirty="0">
                <a:solidFill>
                  <a:srgbClr val="FF0000"/>
                </a:solidFill>
              </a:rPr>
              <a:t>еркіндік қағидасы </a:t>
            </a:r>
            <a:r>
              <a:rPr lang="kk-KZ" dirty="0"/>
              <a:t>болып табылады. Оны былайша көрсетуге болады:</a:t>
            </a:r>
            <a:endParaRPr lang="ru-RU" dirty="0"/>
          </a:p>
          <a:p>
            <a:pPr lvl="0"/>
            <a:r>
              <a:rPr lang="kk-KZ" dirty="0"/>
              <a:t>Шартты жасасу еркіндігі;</a:t>
            </a:r>
            <a:endParaRPr lang="ru-RU" dirty="0"/>
          </a:p>
          <a:p>
            <a:pPr lvl="0"/>
            <a:r>
              <a:rPr lang="kk-KZ" dirty="0"/>
              <a:t>Шартты жасасуға мәжбүрлеуге жол бермеу еркіндігі</a:t>
            </a:r>
            <a:endParaRPr lang="ru-RU" dirty="0"/>
          </a:p>
          <a:p>
            <a:pPr lvl="0"/>
            <a:r>
              <a:rPr lang="kk-KZ" dirty="0"/>
              <a:t>Жасалатын шарттың түрін таңдау еркіндігі</a:t>
            </a:r>
            <a:endParaRPr lang="ru-RU" dirty="0"/>
          </a:p>
          <a:p>
            <a:pPr lvl="0"/>
            <a:r>
              <a:rPr lang="kk-KZ" dirty="0"/>
              <a:t>Тараптар өз қалауы бойынша шартқа әр түрлі жағдайларды енгізе алатындығы.</a:t>
            </a:r>
            <a:endParaRPr lang="ru-RU" dirty="0"/>
          </a:p>
          <a:p>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0" y="640080"/>
          <a:ext cx="8915400" cy="6017110"/>
        </p:xfrm>
        <a:graphic>
          <a:graphicData uri="http://schemas.openxmlformats.org/drawingml/2006/table">
            <a:tbl>
              <a:tblPr/>
              <a:tblGrid>
                <a:gridCol w="685800">
                  <a:extLst>
                    <a:ext uri="{9D8B030D-6E8A-4147-A177-3AD203B41FA5}">
                      <a16:colId xmlns:a16="http://schemas.microsoft.com/office/drawing/2014/main" val="20000"/>
                    </a:ext>
                  </a:extLst>
                </a:gridCol>
                <a:gridCol w="4267200">
                  <a:extLst>
                    <a:ext uri="{9D8B030D-6E8A-4147-A177-3AD203B41FA5}">
                      <a16:colId xmlns:a16="http://schemas.microsoft.com/office/drawing/2014/main" val="20001"/>
                    </a:ext>
                  </a:extLst>
                </a:gridCol>
                <a:gridCol w="3962400">
                  <a:extLst>
                    <a:ext uri="{9D8B030D-6E8A-4147-A177-3AD203B41FA5}">
                      <a16:colId xmlns:a16="http://schemas.microsoft.com/office/drawing/2014/main" val="20002"/>
                    </a:ext>
                  </a:extLst>
                </a:gridCol>
              </a:tblGrid>
              <a:tr h="681318">
                <a:tc>
                  <a:txBody>
                    <a:bodyPr/>
                    <a:lstStyle/>
                    <a:p>
                      <a:pPr marL="0" algn="just">
                        <a:spcAft>
                          <a:spcPts val="0"/>
                        </a:spcAft>
                      </a:pPr>
                      <a:r>
                        <a:rPr lang="kk-KZ" sz="2400" b="1" dirty="0">
                          <a:latin typeface="Times New Roman"/>
                          <a:ea typeface="Times New Roman"/>
                        </a:rPr>
                        <a:t>Рет №</a:t>
                      </a:r>
                      <a:endParaRPr lang="ru-RU" sz="24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r>
                        <a:rPr lang="kk-KZ" sz="2400" b="1" dirty="0">
                          <a:latin typeface="Times New Roman"/>
                          <a:ea typeface="Times New Roman"/>
                        </a:rPr>
                        <a:t>Шарттың жіктелу белгілері</a:t>
                      </a:r>
                      <a:endParaRPr lang="ru-RU" sz="24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r>
                        <a:rPr lang="kk-KZ" sz="2400" b="1" dirty="0">
                          <a:latin typeface="Times New Roman"/>
                          <a:ea typeface="Times New Roman"/>
                        </a:rPr>
                        <a:t>Шарттың түрлері</a:t>
                      </a:r>
                      <a:endParaRPr lang="ru-RU" sz="24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21976">
                <a:tc>
                  <a:txBody>
                    <a:bodyPr/>
                    <a:lstStyle/>
                    <a:p>
                      <a:pPr marL="457200" algn="just">
                        <a:spcAft>
                          <a:spcPts val="0"/>
                        </a:spcAft>
                      </a:pPr>
                      <a:r>
                        <a:rPr lang="kk-KZ" sz="2400">
                          <a:latin typeface="Times New Roman"/>
                          <a:ea typeface="Times New Roman"/>
                        </a:rPr>
                        <a:t>1</a:t>
                      </a:r>
                      <a:endParaRPr lang="ru-RU"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r>
                        <a:rPr lang="kk-KZ" sz="2400" dirty="0">
                          <a:latin typeface="Times New Roman"/>
                          <a:ea typeface="Times New Roman"/>
                        </a:rPr>
                        <a:t>Заңдық бағыты бойынша</a:t>
                      </a:r>
                      <a:endParaRPr lang="ru-RU" sz="2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r>
                        <a:rPr lang="kk-KZ" sz="2400">
                          <a:latin typeface="Times New Roman"/>
                          <a:ea typeface="Times New Roman"/>
                        </a:rPr>
                        <a:t>Негізгі (соңғы) шарт</a:t>
                      </a:r>
                      <a:endParaRPr lang="ru-RU" sz="2400">
                        <a:latin typeface="Times New Roman"/>
                        <a:ea typeface="Times New Roman"/>
                      </a:endParaRPr>
                    </a:p>
                    <a:p>
                      <a:pPr marL="457200" algn="just">
                        <a:spcAft>
                          <a:spcPts val="0"/>
                        </a:spcAft>
                      </a:pPr>
                      <a:r>
                        <a:rPr lang="kk-KZ" sz="2400">
                          <a:latin typeface="Times New Roman"/>
                          <a:ea typeface="Times New Roman"/>
                        </a:rPr>
                        <a:t>Алдын ала жасалатын шарт</a:t>
                      </a:r>
                      <a:endParaRPr lang="ru-RU"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362635">
                <a:tc>
                  <a:txBody>
                    <a:bodyPr/>
                    <a:lstStyle/>
                    <a:p>
                      <a:pPr marL="457200" algn="just">
                        <a:spcAft>
                          <a:spcPts val="0"/>
                        </a:spcAft>
                      </a:pPr>
                      <a:r>
                        <a:rPr lang="kk-KZ" sz="2400">
                          <a:latin typeface="Times New Roman"/>
                          <a:ea typeface="Times New Roman"/>
                        </a:rPr>
                        <a:t>2</a:t>
                      </a:r>
                      <a:endParaRPr lang="ru-RU"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r>
                        <a:rPr lang="kk-KZ" sz="2400">
                          <a:latin typeface="Times New Roman"/>
                          <a:ea typeface="Times New Roman"/>
                        </a:rPr>
                        <a:t>Қатысушылардың арасында құқықтар мен міндеттерді бөлуге байланысты</a:t>
                      </a:r>
                      <a:endParaRPr lang="ru-RU"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r>
                        <a:rPr lang="kk-KZ" sz="2400">
                          <a:latin typeface="Times New Roman"/>
                          <a:ea typeface="Times New Roman"/>
                        </a:rPr>
                        <a:t>Біржақты шарт</a:t>
                      </a:r>
                      <a:endParaRPr lang="ru-RU" sz="2400">
                        <a:latin typeface="Times New Roman"/>
                        <a:ea typeface="Times New Roman"/>
                      </a:endParaRPr>
                    </a:p>
                    <a:p>
                      <a:pPr marL="457200" algn="just">
                        <a:spcAft>
                          <a:spcPts val="0"/>
                        </a:spcAft>
                      </a:pPr>
                      <a:r>
                        <a:rPr lang="kk-KZ" sz="2400">
                          <a:latin typeface="Times New Roman"/>
                          <a:ea typeface="Times New Roman"/>
                        </a:rPr>
                        <a:t>Өзара шарт</a:t>
                      </a:r>
                      <a:endParaRPr lang="ru-RU"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362635">
                <a:tc>
                  <a:txBody>
                    <a:bodyPr/>
                    <a:lstStyle/>
                    <a:p>
                      <a:pPr marL="457200" algn="just">
                        <a:spcAft>
                          <a:spcPts val="0"/>
                        </a:spcAft>
                      </a:pPr>
                      <a:r>
                        <a:rPr lang="kk-KZ" sz="2400">
                          <a:latin typeface="Times New Roman"/>
                          <a:ea typeface="Times New Roman"/>
                        </a:rPr>
                        <a:t>3</a:t>
                      </a:r>
                      <a:endParaRPr lang="ru-RU"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r>
                        <a:rPr lang="kk-KZ" sz="2400">
                          <a:latin typeface="Times New Roman"/>
                          <a:ea typeface="Times New Roman"/>
                        </a:rPr>
                        <a:t>Материалдық игіліктердің ауысу сипатына байланысты</a:t>
                      </a:r>
                      <a:endParaRPr lang="ru-RU"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r>
                        <a:rPr lang="kk-KZ" sz="2400" dirty="0">
                          <a:latin typeface="Times New Roman"/>
                          <a:ea typeface="Times New Roman"/>
                        </a:rPr>
                        <a:t>Ақылы шарт</a:t>
                      </a:r>
                      <a:endParaRPr lang="ru-RU" sz="2400" dirty="0">
                        <a:latin typeface="Times New Roman"/>
                        <a:ea typeface="Times New Roman"/>
                      </a:endParaRPr>
                    </a:p>
                    <a:p>
                      <a:pPr marL="457200" algn="just">
                        <a:spcAft>
                          <a:spcPts val="0"/>
                        </a:spcAft>
                      </a:pPr>
                      <a:r>
                        <a:rPr lang="kk-KZ" sz="2400" dirty="0">
                          <a:latin typeface="Times New Roman"/>
                          <a:ea typeface="Times New Roman"/>
                        </a:rPr>
                        <a:t>Ақысыз шар</a:t>
                      </a:r>
                      <a:endParaRPr lang="ru-RU" sz="2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81318">
                <a:tc>
                  <a:txBody>
                    <a:bodyPr/>
                    <a:lstStyle/>
                    <a:p>
                      <a:pPr marL="457200" algn="just">
                        <a:spcAft>
                          <a:spcPts val="0"/>
                        </a:spcAft>
                      </a:pPr>
                      <a:r>
                        <a:rPr lang="kk-KZ" sz="2400">
                          <a:latin typeface="Times New Roman"/>
                          <a:ea typeface="Times New Roman"/>
                        </a:rPr>
                        <a:t>4</a:t>
                      </a:r>
                      <a:endParaRPr lang="ru-RU"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r>
                        <a:rPr lang="kk-KZ" sz="2400">
                          <a:latin typeface="Times New Roman"/>
                          <a:ea typeface="Times New Roman"/>
                        </a:rPr>
                        <a:t>Шарт жасасу негіздемесі бойынша</a:t>
                      </a:r>
                      <a:endParaRPr lang="ru-RU"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r>
                        <a:rPr lang="kk-KZ" sz="2400">
                          <a:latin typeface="Times New Roman"/>
                          <a:ea typeface="Times New Roman"/>
                        </a:rPr>
                        <a:t>Ерікті шарт</a:t>
                      </a:r>
                      <a:endParaRPr lang="ru-RU" sz="2400">
                        <a:latin typeface="Times New Roman"/>
                        <a:ea typeface="Times New Roman"/>
                      </a:endParaRPr>
                    </a:p>
                    <a:p>
                      <a:pPr marL="457200" algn="just">
                        <a:spcAft>
                          <a:spcPts val="0"/>
                        </a:spcAft>
                      </a:pPr>
                      <a:r>
                        <a:rPr lang="kk-KZ" sz="2400">
                          <a:latin typeface="Times New Roman"/>
                          <a:ea typeface="Times New Roman"/>
                        </a:rPr>
                        <a:t>Міндетті шарт</a:t>
                      </a:r>
                      <a:endParaRPr lang="ru-RU"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81318">
                <a:tc>
                  <a:txBody>
                    <a:bodyPr/>
                    <a:lstStyle/>
                    <a:p>
                      <a:pPr marL="457200" algn="just">
                        <a:spcAft>
                          <a:spcPts val="0"/>
                        </a:spcAft>
                      </a:pPr>
                      <a:r>
                        <a:rPr lang="kk-KZ" sz="2400">
                          <a:latin typeface="Times New Roman"/>
                          <a:ea typeface="Times New Roman"/>
                        </a:rPr>
                        <a:t>5</a:t>
                      </a:r>
                      <a:endParaRPr lang="ru-RU"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r>
                        <a:rPr lang="kk-KZ" sz="2400">
                          <a:latin typeface="Times New Roman"/>
                          <a:ea typeface="Times New Roman"/>
                        </a:rPr>
                        <a:t>Шарт жасасу тәсіліне байланысты</a:t>
                      </a:r>
                      <a:endParaRPr lang="ru-RU"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r>
                        <a:rPr lang="kk-KZ" sz="2400" dirty="0">
                          <a:latin typeface="Times New Roman"/>
                          <a:ea typeface="Times New Roman"/>
                        </a:rPr>
                        <a:t>Өзара келісілген шарт</a:t>
                      </a:r>
                      <a:endParaRPr lang="ru-RU" sz="2400" dirty="0">
                        <a:latin typeface="Times New Roman"/>
                        <a:ea typeface="Times New Roman"/>
                      </a:endParaRPr>
                    </a:p>
                    <a:p>
                      <a:pPr marL="457200" algn="just">
                        <a:spcAft>
                          <a:spcPts val="0"/>
                        </a:spcAft>
                      </a:pPr>
                      <a:r>
                        <a:rPr lang="kk-KZ" sz="2400" dirty="0">
                          <a:latin typeface="Times New Roman"/>
                          <a:ea typeface="Times New Roman"/>
                        </a:rPr>
                        <a:t>Қосылу шарты</a:t>
                      </a:r>
                      <a:endParaRPr lang="ru-RU" sz="2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025" name="Rectangle 1"/>
          <p:cNvSpPr>
            <a:spLocks noChangeArrowheads="1"/>
          </p:cNvSpPr>
          <p:nvPr/>
        </p:nvSpPr>
        <p:spPr bwMode="auto">
          <a:xfrm>
            <a:off x="0" y="0"/>
            <a:ext cx="6562182" cy="95410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28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Шарттың жіктелуі және негізгі түрлері</a:t>
            </a:r>
            <a:endParaRPr kumimoji="0" lang="ru-RU" sz="28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kk-KZ" sz="2800" b="1" i="0" u="none" strike="noStrike" cap="none" normalizeH="0" baseline="0" dirty="0">
                <a:ln>
                  <a:noFill/>
                </a:ln>
                <a:solidFill>
                  <a:schemeClr val="tx1"/>
                </a:solidFill>
                <a:effectLst/>
                <a:latin typeface="Arial" pitchFamily="34" charset="0"/>
                <a:ea typeface="Times New Roman" pitchFamily="18" charset="0"/>
              </a:rPr>
              <a:t> </a:t>
            </a:r>
            <a:endParaRPr kumimoji="0" lang="kk-KZ" sz="2800" b="1" i="0" u="none" strike="noStrike" cap="none" normalizeH="0" baseline="0" dirty="0">
              <a:ln>
                <a:noFill/>
              </a:ln>
              <a:solidFill>
                <a:schemeClr val="tx1"/>
              </a:solidFill>
              <a:effectLst/>
              <a:latin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09600"/>
            <a:ext cx="8229600" cy="5516563"/>
          </a:xfrm>
        </p:spPr>
        <p:txBody>
          <a:bodyPr>
            <a:normAutofit fontScale="85000" lnSpcReduction="20000"/>
          </a:bodyPr>
          <a:lstStyle/>
          <a:p>
            <a:r>
              <a:rPr lang="kk-KZ" dirty="0"/>
              <a:t>Шарт жалпы түрде төмендегідей тармақтарды қамтуы тиіс:</a:t>
            </a:r>
            <a:endParaRPr lang="ru-RU" dirty="0"/>
          </a:p>
          <a:p>
            <a:pPr lvl="0"/>
            <a:r>
              <a:rPr lang="kk-KZ" dirty="0"/>
              <a:t>Шартта қолданылатын терминдер (болған жағдайда);</a:t>
            </a:r>
            <a:endParaRPr lang="ru-RU" dirty="0"/>
          </a:p>
          <a:p>
            <a:pPr lvl="0"/>
            <a:r>
              <a:rPr lang="kk-KZ" dirty="0"/>
              <a:t>Шарттың мәні;</a:t>
            </a:r>
            <a:endParaRPr lang="ru-RU" dirty="0"/>
          </a:p>
          <a:p>
            <a:pPr lvl="0"/>
            <a:r>
              <a:rPr lang="kk-KZ" dirty="0"/>
              <a:t>Тараптардың құқықтары мен міндеттері;</a:t>
            </a:r>
            <a:endParaRPr lang="ru-RU" dirty="0"/>
          </a:p>
          <a:p>
            <a:pPr lvl="0"/>
            <a:r>
              <a:rPr lang="kk-KZ" dirty="0"/>
              <a:t>Тараптардың мәмілені орындау тәртібі мен іске асыру шарттары;</a:t>
            </a:r>
            <a:endParaRPr lang="ru-RU" dirty="0"/>
          </a:p>
          <a:p>
            <a:pPr lvl="0"/>
            <a:r>
              <a:rPr lang="kk-KZ" dirty="0"/>
              <a:t>Тараптардың жауапкершілігі;</a:t>
            </a:r>
            <a:endParaRPr lang="ru-RU" dirty="0"/>
          </a:p>
          <a:p>
            <a:pPr lvl="0"/>
            <a:r>
              <a:rPr lang="kk-KZ" dirty="0"/>
              <a:t>Шартты өзгерту және бұзу тәртібі мен талаптары;</a:t>
            </a:r>
            <a:endParaRPr lang="ru-RU" dirty="0"/>
          </a:p>
          <a:p>
            <a:pPr lvl="0"/>
            <a:r>
              <a:rPr lang="kk-KZ" dirty="0"/>
              <a:t>Шарттың әрекет ету мерзімі</a:t>
            </a:r>
            <a:endParaRPr lang="ru-RU" dirty="0"/>
          </a:p>
          <a:p>
            <a:pPr lvl="0"/>
            <a:r>
              <a:rPr lang="kk-KZ" dirty="0"/>
              <a:t>Дауларды шешу тәртібі</a:t>
            </a:r>
            <a:endParaRPr lang="ru-RU" dirty="0"/>
          </a:p>
          <a:p>
            <a:pPr lvl="0"/>
            <a:r>
              <a:rPr lang="kk-KZ" dirty="0"/>
              <a:t>Тараптардың заңдық мекен жайлары, деректемелері (реквизиттері) мен қорлары.</a:t>
            </a:r>
            <a:endParaRPr lang="ru-RU" dirty="0"/>
          </a:p>
          <a:p>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0" y="1143000"/>
          <a:ext cx="89916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3793" name="Rectangle 1"/>
          <p:cNvSpPr>
            <a:spLocks noChangeArrowheads="1"/>
          </p:cNvSpPr>
          <p:nvPr/>
        </p:nvSpPr>
        <p:spPr bwMode="auto">
          <a:xfrm>
            <a:off x="0" y="1"/>
            <a:ext cx="91440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r>
              <a:rPr lang="kk-KZ" sz="2800" b="1" dirty="0">
                <a:solidFill>
                  <a:schemeClr val="accent3">
                    <a:lumMod val="75000"/>
                  </a:schemeClr>
                </a:solidFill>
                <a:latin typeface="Times New Roman" pitchFamily="18" charset="0"/>
                <a:cs typeface="Times New Roman" pitchFamily="18" charset="0"/>
              </a:rPr>
              <a:t>Келісім-шарттың бөлімдерінің мазмұны мен құрылымы </a:t>
            </a:r>
            <a:endParaRPr lang="ru-RU" sz="2800" b="1" dirty="0">
              <a:solidFill>
                <a:schemeClr val="accent3">
                  <a:lumMod val="75000"/>
                </a:schemeClr>
              </a:solidFill>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194775" y="609600"/>
            <a:ext cx="8754449" cy="5410200"/>
            <a:chOff x="4275" y="254755"/>
            <a:chExt cx="8754449" cy="3889475"/>
          </a:xfrm>
          <a:scene3d>
            <a:camera prst="orthographicFront"/>
            <a:lightRig rig="flat" dir="t"/>
          </a:scene3d>
        </p:grpSpPr>
        <p:sp>
          <p:nvSpPr>
            <p:cNvPr id="5" name="Скругленный прямоугольник 4"/>
            <p:cNvSpPr/>
            <p:nvPr/>
          </p:nvSpPr>
          <p:spPr>
            <a:xfrm>
              <a:off x="4275" y="254755"/>
              <a:ext cx="8754449" cy="3725131"/>
            </a:xfrm>
            <a:prstGeom prst="roundRect">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6" name="Скругленный прямоугольник 4"/>
            <p:cNvSpPr/>
            <p:nvPr/>
          </p:nvSpPr>
          <p:spPr>
            <a:xfrm>
              <a:off x="98977" y="419099"/>
              <a:ext cx="8565045" cy="3725131"/>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57150" tIns="28575" rIns="57150" bIns="28575" numCol="1" spcCol="1270" anchor="ctr" anchorCtr="0">
              <a:noAutofit/>
            </a:bodyPr>
            <a:lstStyle/>
            <a:p>
              <a:pPr lvl="0" defTabSz="666750">
                <a:lnSpc>
                  <a:spcPct val="90000"/>
                </a:lnSpc>
                <a:spcBef>
                  <a:spcPct val="0"/>
                </a:spcBef>
                <a:spcAft>
                  <a:spcPct val="35000"/>
                </a:spcAft>
              </a:pPr>
              <a:r>
                <a:rPr lang="kk-KZ" sz="4000" b="1" kern="1200" dirty="0">
                  <a:latin typeface="Times New Roman" pitchFamily="18" charset="0"/>
                  <a:cs typeface="Times New Roman" pitchFamily="18" charset="0"/>
                </a:rPr>
                <a:t>Шарттың негізгі бөлімі. </a:t>
              </a:r>
              <a:r>
                <a:rPr lang="kk-KZ" sz="4000" kern="1200" dirty="0">
                  <a:latin typeface="Times New Roman" pitchFamily="18" charset="0"/>
                  <a:cs typeface="Times New Roman" pitchFamily="18" charset="0"/>
                </a:rPr>
                <a:t>Бұл бөлім шарттың ең маңызды бөлімдерінің бірі болып табылады. Оның көлемі, құрылымы мен мәні мәміленің түрі мен міндеттемелеріне байланысты болады. Әрбір шарттың пәні болады және соған қатысты тараптар арасында келісім жасалады. </a:t>
              </a:r>
              <a:endParaRPr lang="ru-RU" sz="4000" kern="1200" dirty="0">
                <a:latin typeface="Times New Roman" pitchFamily="18" charset="0"/>
                <a:cs typeface="Times New Roman" pitchFamily="18" charset="0"/>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0" y="-1"/>
            <a:ext cx="9143999" cy="7620001"/>
            <a:chOff x="-190500" y="1214017"/>
            <a:chExt cx="9143999" cy="5790011"/>
          </a:xfrm>
          <a:scene3d>
            <a:camera prst="orthographicFront"/>
            <a:lightRig rig="flat" dir="t"/>
          </a:scene3d>
        </p:grpSpPr>
        <p:sp>
          <p:nvSpPr>
            <p:cNvPr id="5" name="Скругленный прямоугольник 4"/>
            <p:cNvSpPr/>
            <p:nvPr/>
          </p:nvSpPr>
          <p:spPr>
            <a:xfrm>
              <a:off x="-190500" y="1445618"/>
              <a:ext cx="9143999" cy="4979409"/>
            </a:xfrm>
            <a:prstGeom prst="roundRect">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6" name="Скругленный прямоугольник 4"/>
            <p:cNvSpPr/>
            <p:nvPr/>
          </p:nvSpPr>
          <p:spPr>
            <a:xfrm>
              <a:off x="147619" y="1214017"/>
              <a:ext cx="8467761" cy="5790011"/>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68580" tIns="34290" rIns="68580" bIns="34290" numCol="1" spcCol="1270" anchor="ctr" anchorCtr="0">
              <a:noAutofit/>
            </a:bodyPr>
            <a:lstStyle/>
            <a:p>
              <a:pPr lvl="0" defTabSz="800100">
                <a:lnSpc>
                  <a:spcPct val="90000"/>
                </a:lnSpc>
                <a:spcBef>
                  <a:spcPct val="0"/>
                </a:spcBef>
                <a:spcAft>
                  <a:spcPct val="35000"/>
                </a:spcAft>
              </a:pPr>
              <a:r>
                <a:rPr lang="kk-KZ" sz="3200" b="1" kern="1200" dirty="0">
                  <a:latin typeface="Times New Roman" pitchFamily="18" charset="0"/>
                  <a:cs typeface="Times New Roman" pitchFamily="18" charset="0"/>
                </a:rPr>
                <a:t>Шарттың соңғы немесе қорытынды бөлімінде </a:t>
              </a:r>
              <a:r>
                <a:rPr lang="kk-KZ" sz="3200" kern="1200" dirty="0">
                  <a:latin typeface="Times New Roman" pitchFamily="18" charset="0"/>
                  <a:cs typeface="Times New Roman" pitchFamily="18" charset="0"/>
                </a:rPr>
                <a:t>міндетті түрде төмендегілер көрсетілу тиіс:</a:t>
              </a:r>
              <a:endParaRPr lang="ru-RU" sz="3200" kern="1200" dirty="0">
                <a:latin typeface="Times New Roman" pitchFamily="18" charset="0"/>
                <a:cs typeface="Times New Roman" pitchFamily="18" charset="0"/>
              </a:endParaRPr>
            </a:p>
            <a:p>
              <a:pPr lvl="0" defTabSz="800100">
                <a:lnSpc>
                  <a:spcPct val="90000"/>
                </a:lnSpc>
                <a:spcBef>
                  <a:spcPct val="0"/>
                </a:spcBef>
                <a:spcAft>
                  <a:spcPct val="35000"/>
                </a:spcAft>
              </a:pPr>
              <a:r>
                <a:rPr lang="kk-KZ" sz="3200" kern="1200" dirty="0">
                  <a:latin typeface="Times New Roman" pitchFamily="18" charset="0"/>
                  <a:cs typeface="Times New Roman" pitchFamily="18" charset="0"/>
                </a:rPr>
                <a:t>Шарттың әрекет ету мерзімі, шартты өзгерту, толықтыру және ұзарту талаптары; </a:t>
              </a:r>
              <a:endParaRPr lang="ru-RU" sz="3200" kern="1200" dirty="0">
                <a:latin typeface="Times New Roman" pitchFamily="18" charset="0"/>
                <a:cs typeface="Times New Roman" pitchFamily="18" charset="0"/>
              </a:endParaRPr>
            </a:p>
            <a:p>
              <a:pPr lvl="0" defTabSz="800100">
                <a:lnSpc>
                  <a:spcPct val="90000"/>
                </a:lnSpc>
                <a:spcBef>
                  <a:spcPct val="0"/>
                </a:spcBef>
                <a:spcAft>
                  <a:spcPct val="35000"/>
                </a:spcAft>
              </a:pPr>
              <a:r>
                <a:rPr lang="kk-KZ" sz="3200" kern="1200" dirty="0">
                  <a:latin typeface="Times New Roman" pitchFamily="18" charset="0"/>
                  <a:cs typeface="Times New Roman" pitchFamily="18" charset="0"/>
                </a:rPr>
                <a:t>Тараптармен жасалған шарттың саны және оларды сақтау орны;</a:t>
              </a:r>
              <a:endParaRPr lang="ru-RU" sz="3200" kern="1200" dirty="0">
                <a:latin typeface="Times New Roman" pitchFamily="18" charset="0"/>
                <a:cs typeface="Times New Roman" pitchFamily="18" charset="0"/>
              </a:endParaRPr>
            </a:p>
            <a:p>
              <a:pPr lvl="0" defTabSz="800100">
                <a:lnSpc>
                  <a:spcPct val="90000"/>
                </a:lnSpc>
                <a:spcBef>
                  <a:spcPct val="0"/>
                </a:spcBef>
                <a:spcAft>
                  <a:spcPct val="35000"/>
                </a:spcAft>
              </a:pPr>
              <a:r>
                <a:rPr lang="kk-KZ" sz="3200" kern="1200" dirty="0">
                  <a:latin typeface="Times New Roman" pitchFamily="18" charset="0"/>
                  <a:cs typeface="Times New Roman" pitchFamily="18" charset="0"/>
                </a:rPr>
                <a:t>Шартқа тіркелген қосымшалардың саны мен мазмұны;</a:t>
              </a:r>
              <a:endParaRPr lang="ru-RU" sz="3200" kern="1200" dirty="0">
                <a:latin typeface="Times New Roman" pitchFamily="18" charset="0"/>
                <a:cs typeface="Times New Roman" pitchFamily="18" charset="0"/>
              </a:endParaRPr>
            </a:p>
            <a:p>
              <a:pPr lvl="0" defTabSz="800100">
                <a:lnSpc>
                  <a:spcPct val="90000"/>
                </a:lnSpc>
                <a:spcBef>
                  <a:spcPct val="0"/>
                </a:spcBef>
                <a:spcAft>
                  <a:spcPct val="35000"/>
                </a:spcAft>
              </a:pPr>
              <a:r>
                <a:rPr lang="kk-KZ" sz="3200" kern="1200" dirty="0">
                  <a:latin typeface="Times New Roman" pitchFamily="18" charset="0"/>
                  <a:cs typeface="Times New Roman" pitchFamily="18" charset="0"/>
                </a:rPr>
                <a:t>Тараптардың заңдық мекен жайы, төлем жасау реквизиттері және қолдары.</a:t>
              </a:r>
              <a:endParaRPr lang="ru-RU" sz="3200" kern="1200" dirty="0">
                <a:latin typeface="Times New Roman" pitchFamily="18" charset="0"/>
                <a:cs typeface="Times New Roman" pitchFamily="18" charset="0"/>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TotalTime>
  <Words>1101</Words>
  <Application>Microsoft Office PowerPoint</Application>
  <PresentationFormat>Экран (4:3)</PresentationFormat>
  <Paragraphs>139</Paragraphs>
  <Slides>24</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24</vt:i4>
      </vt:variant>
    </vt:vector>
  </HeadingPairs>
  <TitlesOfParts>
    <vt:vector size="28" baseType="lpstr">
      <vt:lpstr>Arial</vt:lpstr>
      <vt:lpstr>Calibri</vt:lpstr>
      <vt:lpstr>Times New Roman</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2.5. Кәсіпкерлік мәмілелерді ұйымдастыру Дәріс жоспары: 1.Кәсіпкерлік мәмілелер және олардың түрлері. 2.Кәсіпкерлік жүйесіндегі-әріптестік 3.Келісім-шарт. Келісім-шарттардың жіктелуі. 4.Келісім-шарттың бөлімдерінің мазмұны мен құрылымы </dc:title>
  <cp:lastModifiedBy>Абдрахманова Жаннур Сериковна</cp:lastModifiedBy>
  <cp:revision>38</cp:revision>
  <dcterms:modified xsi:type="dcterms:W3CDTF">2022-09-26T19:05:47Z</dcterms:modified>
</cp:coreProperties>
</file>